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2" r:id="rId16"/>
    <p:sldId id="271" r:id="rId17"/>
    <p:sldId id="275" r:id="rId18"/>
    <p:sldId id="273" r:id="rId19"/>
    <p:sldId id="274" r:id="rId20"/>
    <p:sldId id="276" r:id="rId21"/>
    <p:sldId id="303" r:id="rId22"/>
    <p:sldId id="304" r:id="rId23"/>
    <p:sldId id="277" r:id="rId24"/>
    <p:sldId id="290" r:id="rId25"/>
    <p:sldId id="291" r:id="rId26"/>
    <p:sldId id="292" r:id="rId27"/>
    <p:sldId id="293" r:id="rId28"/>
    <p:sldId id="295" r:id="rId29"/>
    <p:sldId id="294" r:id="rId30"/>
    <p:sldId id="296" r:id="rId31"/>
    <p:sldId id="297" r:id="rId32"/>
    <p:sldId id="298" r:id="rId33"/>
    <p:sldId id="299" r:id="rId34"/>
    <p:sldId id="302" r:id="rId35"/>
    <p:sldId id="30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D03218-0386-4BBB-A6E6-970F8F72278C}" v="11" dt="2021-08-07T11:09:16.8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4" y="2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ish Sharma" userId="b799adb9ba789c8f" providerId="LiveId" clId="{08B35827-4607-49B2-9BAC-17917FE3D9C0}"/>
    <pc:docChg chg="undo redo custSel addSld modSld sldOrd">
      <pc:chgData name="Manish Sharma" userId="b799adb9ba789c8f" providerId="LiveId" clId="{08B35827-4607-49B2-9BAC-17917FE3D9C0}" dt="2021-05-14T11:14:23.229" v="2426" actId="20577"/>
      <pc:docMkLst>
        <pc:docMk/>
      </pc:docMkLst>
      <pc:sldChg chg="addSp delSp modSp new mod">
        <pc:chgData name="Manish Sharma" userId="b799adb9ba789c8f" providerId="LiveId" clId="{08B35827-4607-49B2-9BAC-17917FE3D9C0}" dt="2021-05-11T04:34:25.715" v="27" actId="1076"/>
        <pc:sldMkLst>
          <pc:docMk/>
          <pc:sldMk cId="3823436933" sldId="263"/>
        </pc:sldMkLst>
        <pc:spChg chg="del">
          <ac:chgData name="Manish Sharma" userId="b799adb9ba789c8f" providerId="LiveId" clId="{08B35827-4607-49B2-9BAC-17917FE3D9C0}" dt="2021-05-11T04:30:28.737" v="1" actId="478"/>
          <ac:spMkLst>
            <pc:docMk/>
            <pc:sldMk cId="3823436933" sldId="263"/>
            <ac:spMk id="2" creationId="{31391C4A-7F2C-44FC-B8FD-FAB837C16DB9}"/>
          </ac:spMkLst>
        </pc:spChg>
        <pc:spChg chg="del">
          <ac:chgData name="Manish Sharma" userId="b799adb9ba789c8f" providerId="LiveId" clId="{08B35827-4607-49B2-9BAC-17917FE3D9C0}" dt="2021-05-11T04:30:28.737" v="1" actId="478"/>
          <ac:spMkLst>
            <pc:docMk/>
            <pc:sldMk cId="3823436933" sldId="263"/>
            <ac:spMk id="3" creationId="{753C2222-6959-4826-BBEB-85399A623C68}"/>
          </ac:spMkLst>
        </pc:spChg>
        <pc:spChg chg="add mod">
          <ac:chgData name="Manish Sharma" userId="b799adb9ba789c8f" providerId="LiveId" clId="{08B35827-4607-49B2-9BAC-17917FE3D9C0}" dt="2021-05-11T04:30:56.928" v="2"/>
          <ac:spMkLst>
            <pc:docMk/>
            <pc:sldMk cId="3823436933" sldId="263"/>
            <ac:spMk id="4" creationId="{28A09D57-5FAC-4137-B21E-2E6457A343A6}"/>
          </ac:spMkLst>
        </pc:spChg>
        <pc:spChg chg="add mod">
          <ac:chgData name="Manish Sharma" userId="b799adb9ba789c8f" providerId="LiveId" clId="{08B35827-4607-49B2-9BAC-17917FE3D9C0}" dt="2021-05-11T04:30:56.928" v="2"/>
          <ac:spMkLst>
            <pc:docMk/>
            <pc:sldMk cId="3823436933" sldId="263"/>
            <ac:spMk id="5" creationId="{B8A971FE-DDAE-4B7C-A923-034018739ACD}"/>
          </ac:spMkLst>
        </pc:spChg>
        <pc:spChg chg="add mod">
          <ac:chgData name="Manish Sharma" userId="b799adb9ba789c8f" providerId="LiveId" clId="{08B35827-4607-49B2-9BAC-17917FE3D9C0}" dt="2021-05-11T04:30:56.928" v="2"/>
          <ac:spMkLst>
            <pc:docMk/>
            <pc:sldMk cId="3823436933" sldId="263"/>
            <ac:spMk id="6" creationId="{3D7197A9-62E9-421F-B729-0B87B59C9043}"/>
          </ac:spMkLst>
        </pc:spChg>
        <pc:spChg chg="add mod">
          <ac:chgData name="Manish Sharma" userId="b799adb9ba789c8f" providerId="LiveId" clId="{08B35827-4607-49B2-9BAC-17917FE3D9C0}" dt="2021-05-11T04:31:14.010" v="4" actId="1076"/>
          <ac:spMkLst>
            <pc:docMk/>
            <pc:sldMk cId="3823436933" sldId="263"/>
            <ac:spMk id="7" creationId="{0D4B69D0-B654-436A-98F2-BCCD90C64A76}"/>
          </ac:spMkLst>
        </pc:spChg>
        <pc:spChg chg="add mod">
          <ac:chgData name="Manish Sharma" userId="b799adb9ba789c8f" providerId="LiveId" clId="{08B35827-4607-49B2-9BAC-17917FE3D9C0}" dt="2021-05-11T04:32:17.777" v="8"/>
          <ac:spMkLst>
            <pc:docMk/>
            <pc:sldMk cId="3823436933" sldId="263"/>
            <ac:spMk id="15" creationId="{4904C034-20E5-49B3-9A6F-F858C00D5DC8}"/>
          </ac:spMkLst>
        </pc:spChg>
        <pc:spChg chg="add mod">
          <ac:chgData name="Manish Sharma" userId="b799adb9ba789c8f" providerId="LiveId" clId="{08B35827-4607-49B2-9BAC-17917FE3D9C0}" dt="2021-05-11T04:32:45.381" v="10" actId="1076"/>
          <ac:spMkLst>
            <pc:docMk/>
            <pc:sldMk cId="3823436933" sldId="263"/>
            <ac:spMk id="17" creationId="{80CA17FB-C541-4F42-9EB4-0C5D92772922}"/>
          </ac:spMkLst>
        </pc:spChg>
        <pc:spChg chg="add mod">
          <ac:chgData name="Manish Sharma" userId="b799adb9ba789c8f" providerId="LiveId" clId="{08B35827-4607-49B2-9BAC-17917FE3D9C0}" dt="2021-05-11T04:32:45.381" v="10" actId="1076"/>
          <ac:spMkLst>
            <pc:docMk/>
            <pc:sldMk cId="3823436933" sldId="263"/>
            <ac:spMk id="18" creationId="{B7859E31-A5FB-4D62-8CEA-4BAC55B74968}"/>
          </ac:spMkLst>
        </pc:spChg>
        <pc:spChg chg="add mod">
          <ac:chgData name="Manish Sharma" userId="b799adb9ba789c8f" providerId="LiveId" clId="{08B35827-4607-49B2-9BAC-17917FE3D9C0}" dt="2021-05-11T04:32:45.381" v="10" actId="1076"/>
          <ac:spMkLst>
            <pc:docMk/>
            <pc:sldMk cId="3823436933" sldId="263"/>
            <ac:spMk id="19" creationId="{927272CE-10D2-4CAD-BEFF-1F118E4C1F98}"/>
          </ac:spMkLst>
        </pc:spChg>
        <pc:spChg chg="add mod">
          <ac:chgData name="Manish Sharma" userId="b799adb9ba789c8f" providerId="LiveId" clId="{08B35827-4607-49B2-9BAC-17917FE3D9C0}" dt="2021-05-11T04:33:49.024" v="22" actId="20577"/>
          <ac:spMkLst>
            <pc:docMk/>
            <pc:sldMk cId="3823436933" sldId="263"/>
            <ac:spMk id="20" creationId="{8BFB4944-C0A7-45ED-A768-C02109CB910C}"/>
          </ac:spMkLst>
        </pc:spChg>
        <pc:spChg chg="add mod">
          <ac:chgData name="Manish Sharma" userId="b799adb9ba789c8f" providerId="LiveId" clId="{08B35827-4607-49B2-9BAC-17917FE3D9C0}" dt="2021-05-11T04:34:19.952" v="26" actId="1076"/>
          <ac:spMkLst>
            <pc:docMk/>
            <pc:sldMk cId="3823436933" sldId="263"/>
            <ac:spMk id="21" creationId="{B6E51CD8-5F77-4608-8CDC-DB4148DFD8EC}"/>
          </ac:spMkLst>
        </pc:spChg>
        <pc:spChg chg="add mod">
          <ac:chgData name="Manish Sharma" userId="b799adb9ba789c8f" providerId="LiveId" clId="{08B35827-4607-49B2-9BAC-17917FE3D9C0}" dt="2021-05-11T04:34:25.715" v="27" actId="1076"/>
          <ac:spMkLst>
            <pc:docMk/>
            <pc:sldMk cId="3823436933" sldId="263"/>
            <ac:spMk id="22" creationId="{3E845A18-2E83-4F4B-8111-20DBD98AEA6A}"/>
          </ac:spMkLst>
        </pc:spChg>
        <pc:cxnChg chg="add">
          <ac:chgData name="Manish Sharma" userId="b799adb9ba789c8f" providerId="LiveId" clId="{08B35827-4607-49B2-9BAC-17917FE3D9C0}" dt="2021-05-11T04:31:29.671" v="5" actId="11529"/>
          <ac:cxnSpMkLst>
            <pc:docMk/>
            <pc:sldMk cId="3823436933" sldId="263"/>
            <ac:cxnSpMk id="9" creationId="{1572B9F6-8CD2-42F3-8826-F2A95B62A303}"/>
          </ac:cxnSpMkLst>
        </pc:cxnChg>
        <pc:cxnChg chg="add">
          <ac:chgData name="Manish Sharma" userId="b799adb9ba789c8f" providerId="LiveId" clId="{08B35827-4607-49B2-9BAC-17917FE3D9C0}" dt="2021-05-11T04:31:36.429" v="6" actId="11529"/>
          <ac:cxnSpMkLst>
            <pc:docMk/>
            <pc:sldMk cId="3823436933" sldId="263"/>
            <ac:cxnSpMk id="11" creationId="{A029625B-B5EC-4271-8B62-534A4BAFA2D3}"/>
          </ac:cxnSpMkLst>
        </pc:cxnChg>
        <pc:cxnChg chg="add">
          <ac:chgData name="Manish Sharma" userId="b799adb9ba789c8f" providerId="LiveId" clId="{08B35827-4607-49B2-9BAC-17917FE3D9C0}" dt="2021-05-11T04:31:44.364" v="7" actId="11529"/>
          <ac:cxnSpMkLst>
            <pc:docMk/>
            <pc:sldMk cId="3823436933" sldId="263"/>
            <ac:cxnSpMk id="13" creationId="{80503B82-EFF7-432A-BCAA-011F1730E313}"/>
          </ac:cxnSpMkLst>
        </pc:cxnChg>
        <pc:cxnChg chg="add mod">
          <ac:chgData name="Manish Sharma" userId="b799adb9ba789c8f" providerId="LiveId" clId="{08B35827-4607-49B2-9BAC-17917FE3D9C0}" dt="2021-05-11T04:32:17.777" v="8"/>
          <ac:cxnSpMkLst>
            <pc:docMk/>
            <pc:sldMk cId="3823436933" sldId="263"/>
            <ac:cxnSpMk id="14" creationId="{73F6606C-FF74-4196-B012-DB8F8DF59847}"/>
          </ac:cxnSpMkLst>
        </pc:cxnChg>
        <pc:cxnChg chg="add mod">
          <ac:chgData name="Manish Sharma" userId="b799adb9ba789c8f" providerId="LiveId" clId="{08B35827-4607-49B2-9BAC-17917FE3D9C0}" dt="2021-05-11T04:32:17.777" v="8"/>
          <ac:cxnSpMkLst>
            <pc:docMk/>
            <pc:sldMk cId="3823436933" sldId="263"/>
            <ac:cxnSpMk id="16" creationId="{5EE4C2FC-96E6-4B0B-B080-519690C2B32F}"/>
          </ac:cxnSpMkLst>
        </pc:cxnChg>
      </pc:sldChg>
      <pc:sldChg chg="addSp delSp modSp new mod">
        <pc:chgData name="Manish Sharma" userId="b799adb9ba789c8f" providerId="LiveId" clId="{08B35827-4607-49B2-9BAC-17917FE3D9C0}" dt="2021-05-11T09:46:22.052" v="937" actId="20577"/>
        <pc:sldMkLst>
          <pc:docMk/>
          <pc:sldMk cId="3788224560" sldId="264"/>
        </pc:sldMkLst>
        <pc:spChg chg="del">
          <ac:chgData name="Manish Sharma" userId="b799adb9ba789c8f" providerId="LiveId" clId="{08B35827-4607-49B2-9BAC-17917FE3D9C0}" dt="2021-05-11T04:36:19.324" v="29" actId="478"/>
          <ac:spMkLst>
            <pc:docMk/>
            <pc:sldMk cId="3788224560" sldId="264"/>
            <ac:spMk id="2" creationId="{0EEE0827-DBDA-44EF-9A6E-941B52AF12EB}"/>
          </ac:spMkLst>
        </pc:spChg>
        <pc:spChg chg="del">
          <ac:chgData name="Manish Sharma" userId="b799adb9ba789c8f" providerId="LiveId" clId="{08B35827-4607-49B2-9BAC-17917FE3D9C0}" dt="2021-05-11T04:36:19.324" v="29" actId="478"/>
          <ac:spMkLst>
            <pc:docMk/>
            <pc:sldMk cId="3788224560" sldId="264"/>
            <ac:spMk id="3" creationId="{C5FE34B2-C808-4147-8001-D35AF2F4D0DF}"/>
          </ac:spMkLst>
        </pc:spChg>
        <pc:spChg chg="add mod">
          <ac:chgData name="Manish Sharma" userId="b799adb9ba789c8f" providerId="LiveId" clId="{08B35827-4607-49B2-9BAC-17917FE3D9C0}" dt="2021-05-11T09:46:22.052" v="937" actId="20577"/>
          <ac:spMkLst>
            <pc:docMk/>
            <pc:sldMk cId="3788224560" sldId="264"/>
            <ac:spMk id="4" creationId="{06225E8D-C253-46F1-B13C-943C5E54B4A8}"/>
          </ac:spMkLst>
        </pc:spChg>
        <pc:spChg chg="add mod">
          <ac:chgData name="Manish Sharma" userId="b799adb9ba789c8f" providerId="LiveId" clId="{08B35827-4607-49B2-9BAC-17917FE3D9C0}" dt="2021-05-11T04:42:13.632" v="149"/>
          <ac:spMkLst>
            <pc:docMk/>
            <pc:sldMk cId="3788224560" sldId="264"/>
            <ac:spMk id="5" creationId="{9378CB5D-C43E-4819-9F4F-4B5BAC2E7944}"/>
          </ac:spMkLst>
        </pc:spChg>
        <pc:spChg chg="add mod">
          <ac:chgData name="Manish Sharma" userId="b799adb9ba789c8f" providerId="LiveId" clId="{08B35827-4607-49B2-9BAC-17917FE3D9C0}" dt="2021-05-11T04:42:50.199" v="160" actId="1076"/>
          <ac:spMkLst>
            <pc:docMk/>
            <pc:sldMk cId="3788224560" sldId="264"/>
            <ac:spMk id="7" creationId="{8B5FED58-49ED-4A3F-BBDA-EEF357B3338D}"/>
          </ac:spMkLst>
        </pc:spChg>
        <pc:spChg chg="add mod">
          <ac:chgData name="Manish Sharma" userId="b799adb9ba789c8f" providerId="LiveId" clId="{08B35827-4607-49B2-9BAC-17917FE3D9C0}" dt="2021-05-11T04:43:10.545" v="161"/>
          <ac:spMkLst>
            <pc:docMk/>
            <pc:sldMk cId="3788224560" sldId="264"/>
            <ac:spMk id="8" creationId="{B172BCBD-E776-427A-A224-213C364AEB35}"/>
          </ac:spMkLst>
        </pc:spChg>
        <pc:spChg chg="add del mod">
          <ac:chgData name="Manish Sharma" userId="b799adb9ba789c8f" providerId="LiveId" clId="{08B35827-4607-49B2-9BAC-17917FE3D9C0}" dt="2021-05-11T04:43:51.563" v="163" actId="478"/>
          <ac:spMkLst>
            <pc:docMk/>
            <pc:sldMk cId="3788224560" sldId="264"/>
            <ac:spMk id="10" creationId="{9358DFAF-B16C-444C-9166-6F4996EBF199}"/>
          </ac:spMkLst>
        </pc:spChg>
        <pc:spChg chg="add mod">
          <ac:chgData name="Manish Sharma" userId="b799adb9ba789c8f" providerId="LiveId" clId="{08B35827-4607-49B2-9BAC-17917FE3D9C0}" dt="2021-05-11T04:44:00.888" v="164"/>
          <ac:spMkLst>
            <pc:docMk/>
            <pc:sldMk cId="3788224560" sldId="264"/>
            <ac:spMk id="12" creationId="{477EF7C2-EEAF-40C0-B1C6-406701E73914}"/>
          </ac:spMkLst>
        </pc:spChg>
        <pc:spChg chg="add mod">
          <ac:chgData name="Manish Sharma" userId="b799adb9ba789c8f" providerId="LiveId" clId="{08B35827-4607-49B2-9BAC-17917FE3D9C0}" dt="2021-05-11T04:44:34.818" v="165"/>
          <ac:spMkLst>
            <pc:docMk/>
            <pc:sldMk cId="3788224560" sldId="264"/>
            <ac:spMk id="14" creationId="{45753A39-9F82-4025-AE1E-DD4B0290FD22}"/>
          </ac:spMkLst>
        </pc:spChg>
        <pc:cxnChg chg="add mod">
          <ac:chgData name="Manish Sharma" userId="b799adb9ba789c8f" providerId="LiveId" clId="{08B35827-4607-49B2-9BAC-17917FE3D9C0}" dt="2021-05-11T04:42:13.632" v="149"/>
          <ac:cxnSpMkLst>
            <pc:docMk/>
            <pc:sldMk cId="3788224560" sldId="264"/>
            <ac:cxnSpMk id="6" creationId="{ED9A252D-F74E-4D4E-BA9B-DDA05D9F8A79}"/>
          </ac:cxnSpMkLst>
        </pc:cxnChg>
        <pc:cxnChg chg="add mod">
          <ac:chgData name="Manish Sharma" userId="b799adb9ba789c8f" providerId="LiveId" clId="{08B35827-4607-49B2-9BAC-17917FE3D9C0}" dt="2021-05-11T04:43:10.545" v="161"/>
          <ac:cxnSpMkLst>
            <pc:docMk/>
            <pc:sldMk cId="3788224560" sldId="264"/>
            <ac:cxnSpMk id="9" creationId="{CA6EB884-993C-48C0-8C3E-4AEB7E62C9C5}"/>
          </ac:cxnSpMkLst>
        </pc:cxnChg>
        <pc:cxnChg chg="add del mod">
          <ac:chgData name="Manish Sharma" userId="b799adb9ba789c8f" providerId="LiveId" clId="{08B35827-4607-49B2-9BAC-17917FE3D9C0}" dt="2021-05-11T04:43:51.563" v="163" actId="478"/>
          <ac:cxnSpMkLst>
            <pc:docMk/>
            <pc:sldMk cId="3788224560" sldId="264"/>
            <ac:cxnSpMk id="11" creationId="{D1FD43E5-16E6-4835-9AF3-88018A16A1EA}"/>
          </ac:cxnSpMkLst>
        </pc:cxnChg>
        <pc:cxnChg chg="add mod">
          <ac:chgData name="Manish Sharma" userId="b799adb9ba789c8f" providerId="LiveId" clId="{08B35827-4607-49B2-9BAC-17917FE3D9C0}" dt="2021-05-11T04:44:00.888" v="164"/>
          <ac:cxnSpMkLst>
            <pc:docMk/>
            <pc:sldMk cId="3788224560" sldId="264"/>
            <ac:cxnSpMk id="13" creationId="{1A096402-6CDE-4E1D-89CD-87B021D3F1D5}"/>
          </ac:cxnSpMkLst>
        </pc:cxnChg>
        <pc:cxnChg chg="add mod">
          <ac:chgData name="Manish Sharma" userId="b799adb9ba789c8f" providerId="LiveId" clId="{08B35827-4607-49B2-9BAC-17917FE3D9C0}" dt="2021-05-11T04:44:34.818" v="165"/>
          <ac:cxnSpMkLst>
            <pc:docMk/>
            <pc:sldMk cId="3788224560" sldId="264"/>
            <ac:cxnSpMk id="15" creationId="{773C1DB2-E115-4819-B4D6-6F5302ED0A50}"/>
          </ac:cxnSpMkLst>
        </pc:cxnChg>
      </pc:sldChg>
      <pc:sldChg chg="addSp delSp modSp new mod">
        <pc:chgData name="Manish Sharma" userId="b799adb9ba789c8f" providerId="LiveId" clId="{08B35827-4607-49B2-9BAC-17917FE3D9C0}" dt="2021-05-11T04:57:40.481" v="353" actId="113"/>
        <pc:sldMkLst>
          <pc:docMk/>
          <pc:sldMk cId="577934907" sldId="265"/>
        </pc:sldMkLst>
        <pc:spChg chg="del">
          <ac:chgData name="Manish Sharma" userId="b799adb9ba789c8f" providerId="LiveId" clId="{08B35827-4607-49B2-9BAC-17917FE3D9C0}" dt="2021-05-11T04:47:29.855" v="167" actId="478"/>
          <ac:spMkLst>
            <pc:docMk/>
            <pc:sldMk cId="577934907" sldId="265"/>
            <ac:spMk id="2" creationId="{84015A68-719A-49E7-BA3F-7B142E8E60D5}"/>
          </ac:spMkLst>
        </pc:spChg>
        <pc:spChg chg="del">
          <ac:chgData name="Manish Sharma" userId="b799adb9ba789c8f" providerId="LiveId" clId="{08B35827-4607-49B2-9BAC-17917FE3D9C0}" dt="2021-05-11T04:47:29.855" v="167" actId="478"/>
          <ac:spMkLst>
            <pc:docMk/>
            <pc:sldMk cId="577934907" sldId="265"/>
            <ac:spMk id="3" creationId="{B07181C6-3BDA-46F2-B1BE-06355B31D032}"/>
          </ac:spMkLst>
        </pc:spChg>
        <pc:spChg chg="add mod">
          <ac:chgData name="Manish Sharma" userId="b799adb9ba789c8f" providerId="LiveId" clId="{08B35827-4607-49B2-9BAC-17917FE3D9C0}" dt="2021-05-11T04:48:14.197" v="168"/>
          <ac:spMkLst>
            <pc:docMk/>
            <pc:sldMk cId="577934907" sldId="265"/>
            <ac:spMk id="4" creationId="{38DCD861-049A-4097-91BA-A5CEE1354F67}"/>
          </ac:spMkLst>
        </pc:spChg>
        <pc:spChg chg="add mod">
          <ac:chgData name="Manish Sharma" userId="b799adb9ba789c8f" providerId="LiveId" clId="{08B35827-4607-49B2-9BAC-17917FE3D9C0}" dt="2021-05-11T04:48:14.197" v="168"/>
          <ac:spMkLst>
            <pc:docMk/>
            <pc:sldMk cId="577934907" sldId="265"/>
            <ac:spMk id="5" creationId="{BFE45BF3-58F1-48B4-9459-EFF0AC7BFD9E}"/>
          </ac:spMkLst>
        </pc:spChg>
        <pc:spChg chg="add mod">
          <ac:chgData name="Manish Sharma" userId="b799adb9ba789c8f" providerId="LiveId" clId="{08B35827-4607-49B2-9BAC-17917FE3D9C0}" dt="2021-05-11T04:48:14.197" v="168"/>
          <ac:spMkLst>
            <pc:docMk/>
            <pc:sldMk cId="577934907" sldId="265"/>
            <ac:spMk id="6" creationId="{C74C8328-04D8-4588-8553-3E0CD7213CC8}"/>
          </ac:spMkLst>
        </pc:spChg>
        <pc:spChg chg="add mod">
          <ac:chgData name="Manish Sharma" userId="b799adb9ba789c8f" providerId="LiveId" clId="{08B35827-4607-49B2-9BAC-17917FE3D9C0}" dt="2021-05-11T04:48:46.215" v="170"/>
          <ac:spMkLst>
            <pc:docMk/>
            <pc:sldMk cId="577934907" sldId="265"/>
            <ac:spMk id="9" creationId="{6CB9FEBF-008D-4FE7-B489-0F9E7CF8AFED}"/>
          </ac:spMkLst>
        </pc:spChg>
        <pc:spChg chg="add mod">
          <ac:chgData name="Manish Sharma" userId="b799adb9ba789c8f" providerId="LiveId" clId="{08B35827-4607-49B2-9BAC-17917FE3D9C0}" dt="2021-05-11T04:51:23.003" v="171"/>
          <ac:spMkLst>
            <pc:docMk/>
            <pc:sldMk cId="577934907" sldId="265"/>
            <ac:spMk id="10" creationId="{4AE840B4-42A6-47F4-82BD-47E2C1749CBA}"/>
          </ac:spMkLst>
        </pc:spChg>
        <pc:spChg chg="add mod">
          <ac:chgData name="Manish Sharma" userId="b799adb9ba789c8f" providerId="LiveId" clId="{08B35827-4607-49B2-9BAC-17917FE3D9C0}" dt="2021-05-11T04:51:36.567" v="172"/>
          <ac:spMkLst>
            <pc:docMk/>
            <pc:sldMk cId="577934907" sldId="265"/>
            <ac:spMk id="12" creationId="{D9DD83D0-04E8-4EDD-8ACC-90075282B4AE}"/>
          </ac:spMkLst>
        </pc:spChg>
        <pc:spChg chg="add mod">
          <ac:chgData name="Manish Sharma" userId="b799adb9ba789c8f" providerId="LiveId" clId="{08B35827-4607-49B2-9BAC-17917FE3D9C0}" dt="2021-05-11T04:51:44.866" v="173"/>
          <ac:spMkLst>
            <pc:docMk/>
            <pc:sldMk cId="577934907" sldId="265"/>
            <ac:spMk id="13" creationId="{C415C593-A5BF-42D0-9503-D791D4D98824}"/>
          </ac:spMkLst>
        </pc:spChg>
        <pc:spChg chg="add mod">
          <ac:chgData name="Manish Sharma" userId="b799adb9ba789c8f" providerId="LiveId" clId="{08B35827-4607-49B2-9BAC-17917FE3D9C0}" dt="2021-05-11T04:52:07.690" v="174"/>
          <ac:spMkLst>
            <pc:docMk/>
            <pc:sldMk cId="577934907" sldId="265"/>
            <ac:spMk id="14" creationId="{593871F3-7D96-4D72-A7D3-19B48BB76C5B}"/>
          </ac:spMkLst>
        </pc:spChg>
        <pc:spChg chg="add mod">
          <ac:chgData name="Manish Sharma" userId="b799adb9ba789c8f" providerId="LiveId" clId="{08B35827-4607-49B2-9BAC-17917FE3D9C0}" dt="2021-05-11T04:52:19.526" v="175"/>
          <ac:spMkLst>
            <pc:docMk/>
            <pc:sldMk cId="577934907" sldId="265"/>
            <ac:spMk id="16" creationId="{46FA19E5-B7C2-44C1-8E93-EEC0D229DA7D}"/>
          </ac:spMkLst>
        </pc:spChg>
        <pc:spChg chg="add mod">
          <ac:chgData name="Manish Sharma" userId="b799adb9ba789c8f" providerId="LiveId" clId="{08B35827-4607-49B2-9BAC-17917FE3D9C0}" dt="2021-05-11T04:52:35.745" v="176"/>
          <ac:spMkLst>
            <pc:docMk/>
            <pc:sldMk cId="577934907" sldId="265"/>
            <ac:spMk id="18" creationId="{F27C2743-6D3C-4841-A21B-628758E175DC}"/>
          </ac:spMkLst>
        </pc:spChg>
        <pc:spChg chg="add mod">
          <ac:chgData name="Manish Sharma" userId="b799adb9ba789c8f" providerId="LiveId" clId="{08B35827-4607-49B2-9BAC-17917FE3D9C0}" dt="2021-05-11T04:52:35.745" v="176"/>
          <ac:spMkLst>
            <pc:docMk/>
            <pc:sldMk cId="577934907" sldId="265"/>
            <ac:spMk id="19" creationId="{60EA61DD-16CE-4B8D-BE15-5E38FDB65C2E}"/>
          </ac:spMkLst>
        </pc:spChg>
        <pc:spChg chg="add mod">
          <ac:chgData name="Manish Sharma" userId="b799adb9ba789c8f" providerId="LiveId" clId="{08B35827-4607-49B2-9BAC-17917FE3D9C0}" dt="2021-05-11T04:52:44.886" v="177"/>
          <ac:spMkLst>
            <pc:docMk/>
            <pc:sldMk cId="577934907" sldId="265"/>
            <ac:spMk id="20" creationId="{1E070A21-E32D-4C16-9525-8529FC68FF8B}"/>
          </ac:spMkLst>
        </pc:spChg>
        <pc:spChg chg="add mod">
          <ac:chgData name="Manish Sharma" userId="b799adb9ba789c8f" providerId="LiveId" clId="{08B35827-4607-49B2-9BAC-17917FE3D9C0}" dt="2021-05-11T04:52:54.827" v="178"/>
          <ac:spMkLst>
            <pc:docMk/>
            <pc:sldMk cId="577934907" sldId="265"/>
            <ac:spMk id="25" creationId="{2D084ADE-05C2-4745-9ED8-0E3E2B109C5B}"/>
          </ac:spMkLst>
        </pc:spChg>
        <pc:spChg chg="add mod">
          <ac:chgData name="Manish Sharma" userId="b799adb9ba789c8f" providerId="LiveId" clId="{08B35827-4607-49B2-9BAC-17917FE3D9C0}" dt="2021-05-11T04:53:10.552" v="179"/>
          <ac:spMkLst>
            <pc:docMk/>
            <pc:sldMk cId="577934907" sldId="265"/>
            <ac:spMk id="26" creationId="{CA40D2DD-7092-4354-AD65-318C7811A82C}"/>
          </ac:spMkLst>
        </pc:spChg>
        <pc:spChg chg="add mod">
          <ac:chgData name="Manish Sharma" userId="b799adb9ba789c8f" providerId="LiveId" clId="{08B35827-4607-49B2-9BAC-17917FE3D9C0}" dt="2021-05-11T04:55:56.055" v="329" actId="13822"/>
          <ac:spMkLst>
            <pc:docMk/>
            <pc:sldMk cId="577934907" sldId="265"/>
            <ac:spMk id="27" creationId="{F21606A3-CB82-419E-8D8E-B65EC3E4293F}"/>
          </ac:spMkLst>
        </pc:spChg>
        <pc:spChg chg="add mod">
          <ac:chgData name="Manish Sharma" userId="b799adb9ba789c8f" providerId="LiveId" clId="{08B35827-4607-49B2-9BAC-17917FE3D9C0}" dt="2021-05-11T04:56:09.141" v="330" actId="1076"/>
          <ac:spMkLst>
            <pc:docMk/>
            <pc:sldMk cId="577934907" sldId="265"/>
            <ac:spMk id="28" creationId="{8F8D5775-038A-4680-A5A5-E9DE2A4A9C7F}"/>
          </ac:spMkLst>
        </pc:spChg>
        <pc:spChg chg="add mod ord">
          <ac:chgData name="Manish Sharma" userId="b799adb9ba789c8f" providerId="LiveId" clId="{08B35827-4607-49B2-9BAC-17917FE3D9C0}" dt="2021-05-11T04:57:04.148" v="334" actId="13822"/>
          <ac:spMkLst>
            <pc:docMk/>
            <pc:sldMk cId="577934907" sldId="265"/>
            <ac:spMk id="29" creationId="{C6C583C5-D3BF-4E08-BA17-13EBA82D71DF}"/>
          </ac:spMkLst>
        </pc:spChg>
        <pc:spChg chg="add mod">
          <ac:chgData name="Manish Sharma" userId="b799adb9ba789c8f" providerId="LiveId" clId="{08B35827-4607-49B2-9BAC-17917FE3D9C0}" dt="2021-05-11T04:57:40.481" v="353" actId="113"/>
          <ac:spMkLst>
            <pc:docMk/>
            <pc:sldMk cId="577934907" sldId="265"/>
            <ac:spMk id="30" creationId="{F5B85EB4-D7B6-4A69-B675-6840F4F58B16}"/>
          </ac:spMkLst>
        </pc:spChg>
        <pc:cxnChg chg="add mod">
          <ac:chgData name="Manish Sharma" userId="b799adb9ba789c8f" providerId="LiveId" clId="{08B35827-4607-49B2-9BAC-17917FE3D9C0}" dt="2021-05-11T04:48:24.486" v="169"/>
          <ac:cxnSpMkLst>
            <pc:docMk/>
            <pc:sldMk cId="577934907" sldId="265"/>
            <ac:cxnSpMk id="7" creationId="{7619AD76-792B-4889-8545-0DED9894C847}"/>
          </ac:cxnSpMkLst>
        </pc:cxnChg>
        <pc:cxnChg chg="add mod">
          <ac:chgData name="Manish Sharma" userId="b799adb9ba789c8f" providerId="LiveId" clId="{08B35827-4607-49B2-9BAC-17917FE3D9C0}" dt="2021-05-11T04:48:46.215" v="170"/>
          <ac:cxnSpMkLst>
            <pc:docMk/>
            <pc:sldMk cId="577934907" sldId="265"/>
            <ac:cxnSpMk id="8" creationId="{800E0090-391F-4E89-998C-3A99959B0C4A}"/>
          </ac:cxnSpMkLst>
        </pc:cxnChg>
        <pc:cxnChg chg="add mod">
          <ac:chgData name="Manish Sharma" userId="b799adb9ba789c8f" providerId="LiveId" clId="{08B35827-4607-49B2-9BAC-17917FE3D9C0}" dt="2021-05-11T04:51:36.567" v="172"/>
          <ac:cxnSpMkLst>
            <pc:docMk/>
            <pc:sldMk cId="577934907" sldId="265"/>
            <ac:cxnSpMk id="11" creationId="{00814B03-8935-4F1F-967F-46080555E89C}"/>
          </ac:cxnSpMkLst>
        </pc:cxnChg>
        <pc:cxnChg chg="add mod">
          <ac:chgData name="Manish Sharma" userId="b799adb9ba789c8f" providerId="LiveId" clId="{08B35827-4607-49B2-9BAC-17917FE3D9C0}" dt="2021-05-11T04:52:19.526" v="175"/>
          <ac:cxnSpMkLst>
            <pc:docMk/>
            <pc:sldMk cId="577934907" sldId="265"/>
            <ac:cxnSpMk id="15" creationId="{8E0DCC12-AA46-4A86-B7E8-A5914890F331}"/>
          </ac:cxnSpMkLst>
        </pc:cxnChg>
        <pc:cxnChg chg="add mod">
          <ac:chgData name="Manish Sharma" userId="b799adb9ba789c8f" providerId="LiveId" clId="{08B35827-4607-49B2-9BAC-17917FE3D9C0}" dt="2021-05-11T04:52:35.745" v="176"/>
          <ac:cxnSpMkLst>
            <pc:docMk/>
            <pc:sldMk cId="577934907" sldId="265"/>
            <ac:cxnSpMk id="17" creationId="{3792B362-CA8D-4F89-9612-D3BB3740B454}"/>
          </ac:cxnSpMkLst>
        </pc:cxnChg>
        <pc:cxnChg chg="add mod">
          <ac:chgData name="Manish Sharma" userId="b799adb9ba789c8f" providerId="LiveId" clId="{08B35827-4607-49B2-9BAC-17917FE3D9C0}" dt="2021-05-11T04:52:44.886" v="177"/>
          <ac:cxnSpMkLst>
            <pc:docMk/>
            <pc:sldMk cId="577934907" sldId="265"/>
            <ac:cxnSpMk id="21" creationId="{40E13014-D550-4B99-8047-30CF80A55C13}"/>
          </ac:cxnSpMkLst>
        </pc:cxnChg>
        <pc:cxnChg chg="add mod">
          <ac:chgData name="Manish Sharma" userId="b799adb9ba789c8f" providerId="LiveId" clId="{08B35827-4607-49B2-9BAC-17917FE3D9C0}" dt="2021-05-11T04:52:44.886" v="177"/>
          <ac:cxnSpMkLst>
            <pc:docMk/>
            <pc:sldMk cId="577934907" sldId="265"/>
            <ac:cxnSpMk id="22" creationId="{B3492A4D-7208-43F2-9FAF-74FBAB6FD040}"/>
          </ac:cxnSpMkLst>
        </pc:cxnChg>
        <pc:cxnChg chg="add mod">
          <ac:chgData name="Manish Sharma" userId="b799adb9ba789c8f" providerId="LiveId" clId="{08B35827-4607-49B2-9BAC-17917FE3D9C0}" dt="2021-05-11T04:52:44.886" v="177"/>
          <ac:cxnSpMkLst>
            <pc:docMk/>
            <pc:sldMk cId="577934907" sldId="265"/>
            <ac:cxnSpMk id="23" creationId="{9E46E883-4BB2-47AF-98F7-254DEEE64F34}"/>
          </ac:cxnSpMkLst>
        </pc:cxnChg>
        <pc:cxnChg chg="add mod">
          <ac:chgData name="Manish Sharma" userId="b799adb9ba789c8f" providerId="LiveId" clId="{08B35827-4607-49B2-9BAC-17917FE3D9C0}" dt="2021-05-11T04:52:54.827" v="178"/>
          <ac:cxnSpMkLst>
            <pc:docMk/>
            <pc:sldMk cId="577934907" sldId="265"/>
            <ac:cxnSpMk id="24" creationId="{F1D7DAB6-BC6D-441C-B290-DE0B7EFF332E}"/>
          </ac:cxnSpMkLst>
        </pc:cxnChg>
      </pc:sldChg>
      <pc:sldChg chg="addSp delSp modSp new mod ord chgLayout">
        <pc:chgData name="Manish Sharma" userId="b799adb9ba789c8f" providerId="LiveId" clId="{08B35827-4607-49B2-9BAC-17917FE3D9C0}" dt="2021-05-11T07:56:13.385" v="930" actId="1076"/>
        <pc:sldMkLst>
          <pc:docMk/>
          <pc:sldMk cId="1441749517" sldId="266"/>
        </pc:sldMkLst>
        <pc:spChg chg="del">
          <ac:chgData name="Manish Sharma" userId="b799adb9ba789c8f" providerId="LiveId" clId="{08B35827-4607-49B2-9BAC-17917FE3D9C0}" dt="2021-05-11T04:58:34.910" v="355" actId="478"/>
          <ac:spMkLst>
            <pc:docMk/>
            <pc:sldMk cId="1441749517" sldId="266"/>
            <ac:spMk id="2" creationId="{9A42ABA0-8C9F-44B1-8F69-C31AE6177628}"/>
          </ac:spMkLst>
        </pc:spChg>
        <pc:spChg chg="del">
          <ac:chgData name="Manish Sharma" userId="b799adb9ba789c8f" providerId="LiveId" clId="{08B35827-4607-49B2-9BAC-17917FE3D9C0}" dt="2021-05-11T04:58:34.910" v="355" actId="478"/>
          <ac:spMkLst>
            <pc:docMk/>
            <pc:sldMk cId="1441749517" sldId="266"/>
            <ac:spMk id="3" creationId="{AC2648F2-C9F1-40AC-A5C8-B26A9D394078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4" creationId="{97FDD528-181D-4CDA-B58B-F9AC35AF4A8E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5" creationId="{F1C0CA26-F08A-4534-9630-E3AD93DFA0A9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6" creationId="{26EFE998-5CDD-4AEA-920B-2B25D7991F07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7" creationId="{01F7149C-98A2-4B3C-BD01-56E952220B2F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8" creationId="{68814D34-2690-40C2-B59D-BE3316235997}"/>
          </ac:spMkLst>
        </pc:spChg>
        <pc:spChg chg="add mod or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9" creationId="{2F7C5529-E53D-4F0C-B852-BBF6A0C89412}"/>
          </ac:spMkLst>
        </pc:spChg>
        <pc:spChg chg="add mod ord">
          <ac:chgData name="Manish Sharma" userId="b799adb9ba789c8f" providerId="LiveId" clId="{08B35827-4607-49B2-9BAC-17917FE3D9C0}" dt="2021-05-11T05:00:27.125" v="385" actId="20577"/>
          <ac:spMkLst>
            <pc:docMk/>
            <pc:sldMk cId="1441749517" sldId="266"/>
            <ac:spMk id="10" creationId="{D20A0EB2-91A7-4F77-BEDE-C02F2C707360}"/>
          </ac:spMkLst>
        </pc:spChg>
        <pc:spChg chg="add del mod ord">
          <ac:chgData name="Manish Sharma" userId="b799adb9ba789c8f" providerId="LiveId" clId="{08B35827-4607-49B2-9BAC-17917FE3D9C0}" dt="2021-05-11T04:59:55.383" v="364" actId="478"/>
          <ac:spMkLst>
            <pc:docMk/>
            <pc:sldMk cId="1441749517" sldId="266"/>
            <ac:spMk id="11" creationId="{5488F907-CBA4-4232-85A1-5D33D51CA874}"/>
          </ac:spMkLst>
        </pc:spChg>
        <pc:spChg chg="add mod">
          <ac:chgData name="Manish Sharma" userId="b799adb9ba789c8f" providerId="LiveId" clId="{08B35827-4607-49B2-9BAC-17917FE3D9C0}" dt="2021-05-11T07:56:13.385" v="930" actId="1076"/>
          <ac:spMkLst>
            <pc:docMk/>
            <pc:sldMk cId="1441749517" sldId="266"/>
            <ac:spMk id="12" creationId="{419C2ADE-F54A-4C3C-A552-67FE99BB1C19}"/>
          </ac:spMkLst>
        </pc:spChg>
      </pc:sldChg>
      <pc:sldChg chg="modSp new mod">
        <pc:chgData name="Manish Sharma" userId="b799adb9ba789c8f" providerId="LiveId" clId="{08B35827-4607-49B2-9BAC-17917FE3D9C0}" dt="2021-05-11T06:31:24.123" v="921" actId="20577"/>
        <pc:sldMkLst>
          <pc:docMk/>
          <pc:sldMk cId="840050136" sldId="267"/>
        </pc:sldMkLst>
        <pc:spChg chg="mod">
          <ac:chgData name="Manish Sharma" userId="b799adb9ba789c8f" providerId="LiveId" clId="{08B35827-4607-49B2-9BAC-17917FE3D9C0}" dt="2021-05-11T05:05:32.974" v="400" actId="20577"/>
          <ac:spMkLst>
            <pc:docMk/>
            <pc:sldMk cId="840050136" sldId="267"/>
            <ac:spMk id="2" creationId="{6E6E2E2E-7ED7-4E27-B426-B3D98C873DB2}"/>
          </ac:spMkLst>
        </pc:spChg>
        <pc:spChg chg="mod">
          <ac:chgData name="Manish Sharma" userId="b799adb9ba789c8f" providerId="LiveId" clId="{08B35827-4607-49B2-9BAC-17917FE3D9C0}" dt="2021-05-11T06:31:24.123" v="921" actId="20577"/>
          <ac:spMkLst>
            <pc:docMk/>
            <pc:sldMk cId="840050136" sldId="267"/>
            <ac:spMk id="3" creationId="{A263160C-E80A-47BC-8F38-763DB5029B1E}"/>
          </ac:spMkLst>
        </pc:spChg>
      </pc:sldChg>
      <pc:sldChg chg="modSp new mod">
        <pc:chgData name="Manish Sharma" userId="b799adb9ba789c8f" providerId="LiveId" clId="{08B35827-4607-49B2-9BAC-17917FE3D9C0}" dt="2021-05-11T05:41:54.214" v="840" actId="6549"/>
        <pc:sldMkLst>
          <pc:docMk/>
          <pc:sldMk cId="1383616123" sldId="268"/>
        </pc:sldMkLst>
        <pc:spChg chg="mod">
          <ac:chgData name="Manish Sharma" userId="b799adb9ba789c8f" providerId="LiveId" clId="{08B35827-4607-49B2-9BAC-17917FE3D9C0}" dt="2021-05-11T05:38:44.220" v="557" actId="20577"/>
          <ac:spMkLst>
            <pc:docMk/>
            <pc:sldMk cId="1383616123" sldId="268"/>
            <ac:spMk id="2" creationId="{5EF96D4A-A7FD-403D-9BE7-E56331F3FD1E}"/>
          </ac:spMkLst>
        </pc:spChg>
        <pc:spChg chg="mod">
          <ac:chgData name="Manish Sharma" userId="b799adb9ba789c8f" providerId="LiveId" clId="{08B35827-4607-49B2-9BAC-17917FE3D9C0}" dt="2021-05-11T05:41:54.214" v="840" actId="6549"/>
          <ac:spMkLst>
            <pc:docMk/>
            <pc:sldMk cId="1383616123" sldId="268"/>
            <ac:spMk id="3" creationId="{69758AEB-7DC2-4A26-9332-61B352D95A8F}"/>
          </ac:spMkLst>
        </pc:spChg>
      </pc:sldChg>
      <pc:sldChg chg="addSp delSp modSp new mod chgLayout">
        <pc:chgData name="Manish Sharma" userId="b799adb9ba789c8f" providerId="LiveId" clId="{08B35827-4607-49B2-9BAC-17917FE3D9C0}" dt="2021-05-11T11:01:03.287" v="1156" actId="20577"/>
        <pc:sldMkLst>
          <pc:docMk/>
          <pc:sldMk cId="3160017982" sldId="269"/>
        </pc:sldMkLst>
        <pc:spChg chg="del">
          <ac:chgData name="Manish Sharma" userId="b799adb9ba789c8f" providerId="LiveId" clId="{08B35827-4607-49B2-9BAC-17917FE3D9C0}" dt="2021-05-11T10:39:04.443" v="939" actId="478"/>
          <ac:spMkLst>
            <pc:docMk/>
            <pc:sldMk cId="3160017982" sldId="269"/>
            <ac:spMk id="2" creationId="{4B3A5E7C-4F94-4C9E-8A28-4A06FD1131F0}"/>
          </ac:spMkLst>
        </pc:spChg>
        <pc:spChg chg="del">
          <ac:chgData name="Manish Sharma" userId="b799adb9ba789c8f" providerId="LiveId" clId="{08B35827-4607-49B2-9BAC-17917FE3D9C0}" dt="2021-05-11T10:39:04.443" v="939" actId="478"/>
          <ac:spMkLst>
            <pc:docMk/>
            <pc:sldMk cId="3160017982" sldId="269"/>
            <ac:spMk id="3" creationId="{1C67D9EB-9A30-4821-BDDA-01128F68DF0B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4" creationId="{98A29EA6-B884-45EB-A341-1F21FF85B7FA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5" creationId="{7B2762C9-B42E-4B8F-9A3C-23F142D8F8E1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9" creationId="{C89A6D21-43B5-46F2-BF0E-8D3E6F59AEF2}"/>
          </ac:spMkLst>
        </pc:spChg>
        <pc:spChg chg="add mod">
          <ac:chgData name="Manish Sharma" userId="b799adb9ba789c8f" providerId="LiveId" clId="{08B35827-4607-49B2-9BAC-17917FE3D9C0}" dt="2021-05-11T10:52:43.568" v="1115" actId="1076"/>
          <ac:spMkLst>
            <pc:docMk/>
            <pc:sldMk cId="3160017982" sldId="269"/>
            <ac:spMk id="12" creationId="{2C1B4523-8D86-4AC9-AD4C-ABEE6AF1EE70}"/>
          </ac:spMkLst>
        </pc:spChg>
        <pc:spChg chg="add mod">
          <ac:chgData name="Manish Sharma" userId="b799adb9ba789c8f" providerId="LiveId" clId="{08B35827-4607-49B2-9BAC-17917FE3D9C0}" dt="2021-05-11T10:52:01.828" v="1113" actId="1076"/>
          <ac:spMkLst>
            <pc:docMk/>
            <pc:sldMk cId="3160017982" sldId="269"/>
            <ac:spMk id="20" creationId="{E7E37A3B-3121-47C1-B0E8-76F4F84A825C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21" creationId="{D9FC7DD1-FC71-40B2-94D9-19876C1142E3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25" creationId="{0D6ED738-71E0-415D-AEC2-40319E11D4DF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28" creationId="{BBD9A4FA-E138-4C6C-B2B6-5563FF920C9B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33" creationId="{99ED028B-222C-47B2-BA0E-C6BDE853A847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37" creationId="{4268C45F-69EB-4BCB-B630-5363219CA156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44" creationId="{745562A5-201B-4224-B1EB-48F15EAF6A98}"/>
          </ac:spMkLst>
        </pc:spChg>
        <pc:spChg chg="add mod">
          <ac:chgData name="Manish Sharma" userId="b799adb9ba789c8f" providerId="LiveId" clId="{08B35827-4607-49B2-9BAC-17917FE3D9C0}" dt="2021-05-11T10:50:44.550" v="1086" actId="1076"/>
          <ac:spMkLst>
            <pc:docMk/>
            <pc:sldMk cId="3160017982" sldId="269"/>
            <ac:spMk id="48" creationId="{EF0E077D-C6CA-4A4A-BE1C-C899F3849185}"/>
          </ac:spMkLst>
        </pc:spChg>
        <pc:spChg chg="add mod ord">
          <ac:chgData name="Manish Sharma" userId="b799adb9ba789c8f" providerId="LiveId" clId="{08B35827-4607-49B2-9BAC-17917FE3D9C0}" dt="2021-05-11T11:01:03.287" v="1156" actId="20577"/>
          <ac:spMkLst>
            <pc:docMk/>
            <pc:sldMk cId="3160017982" sldId="269"/>
            <ac:spMk id="52" creationId="{B7CEE215-FC55-4BAD-9E83-E25C0EF71FF5}"/>
          </ac:spMkLst>
        </pc:spChg>
        <pc:spChg chg="add del mod ord">
          <ac:chgData name="Manish Sharma" userId="b799adb9ba789c8f" providerId="LiveId" clId="{08B35827-4607-49B2-9BAC-17917FE3D9C0}" dt="2021-05-11T10:50:31.970" v="1085" actId="478"/>
          <ac:spMkLst>
            <pc:docMk/>
            <pc:sldMk cId="3160017982" sldId="269"/>
            <ac:spMk id="53" creationId="{49F6BC16-858E-409E-A6DB-866D6856AC11}"/>
          </ac:spMkLst>
        </pc:sp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7" creationId="{3EB28C7A-993A-440B-A181-521183D8DA1B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11" creationId="{EC200ECF-1936-46F3-9552-6BEC614FB4B1}"/>
          </ac:cxnSpMkLst>
        </pc:cxnChg>
        <pc:cxnChg chg="add mod">
          <ac:chgData name="Manish Sharma" userId="b799adb9ba789c8f" providerId="LiveId" clId="{08B35827-4607-49B2-9BAC-17917FE3D9C0}" dt="2021-05-11T10:52:50.634" v="1116" actId="1582"/>
          <ac:cxnSpMkLst>
            <pc:docMk/>
            <pc:sldMk cId="3160017982" sldId="269"/>
            <ac:cxnSpMk id="14" creationId="{F24D1F4A-F2A0-440D-B6F8-46BA63505876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23" creationId="{6FD5D8DA-36C6-4CD8-A79C-F98D46F03FFF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27" creationId="{3C03AB28-48C6-47F0-B211-28D782239D65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30" creationId="{4C7F02E1-24AE-49E1-8EAE-B3B0F1F3FB7E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32" creationId="{910EB4C4-64BE-4A1D-8218-C135F485889B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35" creationId="{E0D20623-71B0-4048-9E1F-94DBAD05E79E}"/>
          </ac:cxnSpMkLst>
        </pc:cxnChg>
        <pc:cxnChg chg="add mod">
          <ac:chgData name="Manish Sharma" userId="b799adb9ba789c8f" providerId="LiveId" clId="{08B35827-4607-49B2-9BAC-17917FE3D9C0}" dt="2021-05-11T10:50:44.550" v="1086" actId="1076"/>
          <ac:cxnSpMkLst>
            <pc:docMk/>
            <pc:sldMk cId="3160017982" sldId="269"/>
            <ac:cxnSpMk id="39" creationId="{3180664D-ED9A-4AE0-95FA-F81F23EC3D9B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41" creationId="{67398F81-0DF1-4EA1-8E08-5E977A20158C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46" creationId="{474AB89A-E80B-4468-BD2B-A12210FD0276}"/>
          </ac:cxnSpMkLst>
        </pc:cxnChg>
        <pc:cxnChg chg="add mod">
          <ac:chgData name="Manish Sharma" userId="b799adb9ba789c8f" providerId="LiveId" clId="{08B35827-4607-49B2-9BAC-17917FE3D9C0}" dt="2021-05-11T10:52:37.453" v="1114" actId="1582"/>
          <ac:cxnSpMkLst>
            <pc:docMk/>
            <pc:sldMk cId="3160017982" sldId="269"/>
            <ac:cxnSpMk id="50" creationId="{AD267982-6526-4806-A014-C3DD6DD5C0F4}"/>
          </ac:cxnSpMkLst>
        </pc:cxnChg>
      </pc:sldChg>
      <pc:sldChg chg="modSp new mod">
        <pc:chgData name="Manish Sharma" userId="b799adb9ba789c8f" providerId="LiveId" clId="{08B35827-4607-49B2-9BAC-17917FE3D9C0}" dt="2021-05-11T11:01:16.623" v="1170" actId="20577"/>
        <pc:sldMkLst>
          <pc:docMk/>
          <pc:sldMk cId="337758348" sldId="270"/>
        </pc:sldMkLst>
        <pc:spChg chg="mod">
          <ac:chgData name="Manish Sharma" userId="b799adb9ba789c8f" providerId="LiveId" clId="{08B35827-4607-49B2-9BAC-17917FE3D9C0}" dt="2021-05-11T11:01:16.623" v="1170" actId="20577"/>
          <ac:spMkLst>
            <pc:docMk/>
            <pc:sldMk cId="337758348" sldId="270"/>
            <ac:spMk id="2" creationId="{C915F420-C01D-4367-BC86-69743FB60450}"/>
          </ac:spMkLst>
        </pc:spChg>
        <pc:spChg chg="mod">
          <ac:chgData name="Manish Sharma" userId="b799adb9ba789c8f" providerId="LiveId" clId="{08B35827-4607-49B2-9BAC-17917FE3D9C0}" dt="2021-05-11T10:55:21.086" v="1136"/>
          <ac:spMkLst>
            <pc:docMk/>
            <pc:sldMk cId="337758348" sldId="270"/>
            <ac:spMk id="3" creationId="{B1DBB367-CCB4-4FB5-BC75-F34B6B54CC77}"/>
          </ac:spMkLst>
        </pc:spChg>
      </pc:sldChg>
      <pc:sldChg chg="addSp delSp modSp new mod">
        <pc:chgData name="Manish Sharma" userId="b799adb9ba789c8f" providerId="LiveId" clId="{08B35827-4607-49B2-9BAC-17917FE3D9C0}" dt="2021-05-11T10:58:03.376" v="1151"/>
        <pc:sldMkLst>
          <pc:docMk/>
          <pc:sldMk cId="3752859822" sldId="271"/>
        </pc:sldMkLst>
        <pc:spChg chg="del">
          <ac:chgData name="Manish Sharma" userId="b799adb9ba789c8f" providerId="LiveId" clId="{08B35827-4607-49B2-9BAC-17917FE3D9C0}" dt="2021-05-11T10:55:39.783" v="1138" actId="478"/>
          <ac:spMkLst>
            <pc:docMk/>
            <pc:sldMk cId="3752859822" sldId="271"/>
            <ac:spMk id="2" creationId="{034DC46F-02AD-4332-8100-2451EDFF88E5}"/>
          </ac:spMkLst>
        </pc:spChg>
        <pc:spChg chg="del">
          <ac:chgData name="Manish Sharma" userId="b799adb9ba789c8f" providerId="LiveId" clId="{08B35827-4607-49B2-9BAC-17917FE3D9C0}" dt="2021-05-11T10:55:39.783" v="1138" actId="478"/>
          <ac:spMkLst>
            <pc:docMk/>
            <pc:sldMk cId="3752859822" sldId="271"/>
            <ac:spMk id="3" creationId="{2F72F9EF-260F-4E92-9076-130E1B787EC9}"/>
          </ac:spMkLst>
        </pc:spChg>
        <pc:spChg chg="add mod">
          <ac:chgData name="Manish Sharma" userId="b799adb9ba789c8f" providerId="LiveId" clId="{08B35827-4607-49B2-9BAC-17917FE3D9C0}" dt="2021-05-11T10:55:49.505" v="1139"/>
          <ac:spMkLst>
            <pc:docMk/>
            <pc:sldMk cId="3752859822" sldId="271"/>
            <ac:spMk id="4" creationId="{C4EEB0B9-C439-4E3E-95BC-8A0D0E443CBF}"/>
          </ac:spMkLst>
        </pc:spChg>
        <pc:spChg chg="add mod">
          <ac:chgData name="Manish Sharma" userId="b799adb9ba789c8f" providerId="LiveId" clId="{08B35827-4607-49B2-9BAC-17917FE3D9C0}" dt="2021-05-11T10:55:49.505" v="1139"/>
          <ac:spMkLst>
            <pc:docMk/>
            <pc:sldMk cId="3752859822" sldId="271"/>
            <ac:spMk id="5" creationId="{71AA5488-D683-4E5E-B6D9-D469313692F0}"/>
          </ac:spMkLst>
        </pc:spChg>
        <pc:spChg chg="add mod">
          <ac:chgData name="Manish Sharma" userId="b799adb9ba789c8f" providerId="LiveId" clId="{08B35827-4607-49B2-9BAC-17917FE3D9C0}" dt="2021-05-11T10:56:10.017" v="1140"/>
          <ac:spMkLst>
            <pc:docMk/>
            <pc:sldMk cId="3752859822" sldId="271"/>
            <ac:spMk id="7" creationId="{06BCA7A1-619E-49EA-A8D2-20C2505D91E6}"/>
          </ac:spMkLst>
        </pc:spChg>
        <pc:spChg chg="add mod">
          <ac:chgData name="Manish Sharma" userId="b799adb9ba789c8f" providerId="LiveId" clId="{08B35827-4607-49B2-9BAC-17917FE3D9C0}" dt="2021-05-11T10:56:10.017" v="1140"/>
          <ac:spMkLst>
            <pc:docMk/>
            <pc:sldMk cId="3752859822" sldId="271"/>
            <ac:spMk id="8" creationId="{C98FD113-D2A3-4D23-8E6B-2843C058625F}"/>
          </ac:spMkLst>
        </pc:spChg>
        <pc:spChg chg="add mod">
          <ac:chgData name="Manish Sharma" userId="b799adb9ba789c8f" providerId="LiveId" clId="{08B35827-4607-49B2-9BAC-17917FE3D9C0}" dt="2021-05-11T10:56:48.226" v="1146" actId="20577"/>
          <ac:spMkLst>
            <pc:docMk/>
            <pc:sldMk cId="3752859822" sldId="271"/>
            <ac:spMk id="11" creationId="{9057849E-B55D-4EC4-800A-23E32BCCAF42}"/>
          </ac:spMkLst>
        </pc:spChg>
        <pc:spChg chg="add mod">
          <ac:chgData name="Manish Sharma" userId="b799adb9ba789c8f" providerId="LiveId" clId="{08B35827-4607-49B2-9BAC-17917FE3D9C0}" dt="2021-05-11T10:56:39.364" v="1142"/>
          <ac:spMkLst>
            <pc:docMk/>
            <pc:sldMk cId="3752859822" sldId="271"/>
            <ac:spMk id="13" creationId="{7F0E4B00-41FC-4015-866E-65135AEAD395}"/>
          </ac:spMkLst>
        </pc:spChg>
        <pc:spChg chg="add mod">
          <ac:chgData name="Manish Sharma" userId="b799adb9ba789c8f" providerId="LiveId" clId="{08B35827-4607-49B2-9BAC-17917FE3D9C0}" dt="2021-05-11T10:56:57.007" v="1147"/>
          <ac:spMkLst>
            <pc:docMk/>
            <pc:sldMk cId="3752859822" sldId="271"/>
            <ac:spMk id="14" creationId="{734F8E03-8FDB-44FB-94B5-450D7410DAB8}"/>
          </ac:spMkLst>
        </pc:spChg>
        <pc:spChg chg="add mod">
          <ac:chgData name="Manish Sharma" userId="b799adb9ba789c8f" providerId="LiveId" clId="{08B35827-4607-49B2-9BAC-17917FE3D9C0}" dt="2021-05-11T10:57:07.962" v="1148"/>
          <ac:spMkLst>
            <pc:docMk/>
            <pc:sldMk cId="3752859822" sldId="271"/>
            <ac:spMk id="16" creationId="{7A6DFD24-E006-4B36-9B0B-97585AB95C94}"/>
          </ac:spMkLst>
        </pc:spChg>
        <pc:spChg chg="add mod">
          <ac:chgData name="Manish Sharma" userId="b799adb9ba789c8f" providerId="LiveId" clId="{08B35827-4607-49B2-9BAC-17917FE3D9C0}" dt="2021-05-11T10:57:23.379" v="1149"/>
          <ac:spMkLst>
            <pc:docMk/>
            <pc:sldMk cId="3752859822" sldId="271"/>
            <ac:spMk id="18" creationId="{B449D0B5-4C80-423D-B627-9A89CBE0BA8C}"/>
          </ac:spMkLst>
        </pc:spChg>
        <pc:spChg chg="add mod">
          <ac:chgData name="Manish Sharma" userId="b799adb9ba789c8f" providerId="LiveId" clId="{08B35827-4607-49B2-9BAC-17917FE3D9C0}" dt="2021-05-11T10:57:30.976" v="1150"/>
          <ac:spMkLst>
            <pc:docMk/>
            <pc:sldMk cId="3752859822" sldId="271"/>
            <ac:spMk id="20" creationId="{8AD26948-52E6-454B-988A-4556FC57C489}"/>
          </ac:spMkLst>
        </pc:spChg>
        <pc:spChg chg="add mod">
          <ac:chgData name="Manish Sharma" userId="b799adb9ba789c8f" providerId="LiveId" clId="{08B35827-4607-49B2-9BAC-17917FE3D9C0}" dt="2021-05-11T10:58:03.376" v="1151"/>
          <ac:spMkLst>
            <pc:docMk/>
            <pc:sldMk cId="3752859822" sldId="271"/>
            <ac:spMk id="21" creationId="{5CA0123C-EBF8-4B1C-A518-41AD0FB078A2}"/>
          </ac:spMkLst>
        </pc:spChg>
        <pc:cxnChg chg="add mod">
          <ac:chgData name="Manish Sharma" userId="b799adb9ba789c8f" providerId="LiveId" clId="{08B35827-4607-49B2-9BAC-17917FE3D9C0}" dt="2021-05-11T10:55:49.505" v="1139"/>
          <ac:cxnSpMkLst>
            <pc:docMk/>
            <pc:sldMk cId="3752859822" sldId="271"/>
            <ac:cxnSpMk id="6" creationId="{FB2CBF3C-53CA-4924-A72B-5BAB3D0345DF}"/>
          </ac:cxnSpMkLst>
        </pc:cxnChg>
        <pc:cxnChg chg="add mod">
          <ac:chgData name="Manish Sharma" userId="b799adb9ba789c8f" providerId="LiveId" clId="{08B35827-4607-49B2-9BAC-17917FE3D9C0}" dt="2021-05-11T10:56:10.017" v="1140"/>
          <ac:cxnSpMkLst>
            <pc:docMk/>
            <pc:sldMk cId="3752859822" sldId="271"/>
            <ac:cxnSpMk id="9" creationId="{A2EED7EC-769F-44BF-92E6-7DE99EC6DC03}"/>
          </ac:cxnSpMkLst>
        </pc:cxnChg>
        <pc:cxnChg chg="add mod">
          <ac:chgData name="Manish Sharma" userId="b799adb9ba789c8f" providerId="LiveId" clId="{08B35827-4607-49B2-9BAC-17917FE3D9C0}" dt="2021-05-11T10:56:24.736" v="1141"/>
          <ac:cxnSpMkLst>
            <pc:docMk/>
            <pc:sldMk cId="3752859822" sldId="271"/>
            <ac:cxnSpMk id="10" creationId="{6D85DA8A-55B2-4B88-9777-25DA4B78998C}"/>
          </ac:cxnSpMkLst>
        </pc:cxnChg>
        <pc:cxnChg chg="add mod">
          <ac:chgData name="Manish Sharma" userId="b799adb9ba789c8f" providerId="LiveId" clId="{08B35827-4607-49B2-9BAC-17917FE3D9C0}" dt="2021-05-11T10:56:39.364" v="1142"/>
          <ac:cxnSpMkLst>
            <pc:docMk/>
            <pc:sldMk cId="3752859822" sldId="271"/>
            <ac:cxnSpMk id="12" creationId="{388330AF-3C78-4E59-ACDC-31044B093465}"/>
          </ac:cxnSpMkLst>
        </pc:cxnChg>
        <pc:cxnChg chg="add mod">
          <ac:chgData name="Manish Sharma" userId="b799adb9ba789c8f" providerId="LiveId" clId="{08B35827-4607-49B2-9BAC-17917FE3D9C0}" dt="2021-05-11T10:56:57.007" v="1147"/>
          <ac:cxnSpMkLst>
            <pc:docMk/>
            <pc:sldMk cId="3752859822" sldId="271"/>
            <ac:cxnSpMk id="15" creationId="{BAC4C106-FC1C-421D-A863-ECDB20449C24}"/>
          </ac:cxnSpMkLst>
        </pc:cxnChg>
        <pc:cxnChg chg="add mod">
          <ac:chgData name="Manish Sharma" userId="b799adb9ba789c8f" providerId="LiveId" clId="{08B35827-4607-49B2-9BAC-17917FE3D9C0}" dt="2021-05-11T10:57:07.962" v="1148"/>
          <ac:cxnSpMkLst>
            <pc:docMk/>
            <pc:sldMk cId="3752859822" sldId="271"/>
            <ac:cxnSpMk id="17" creationId="{0E5777C9-5420-4CA9-9D91-87BCB4A64099}"/>
          </ac:cxnSpMkLst>
        </pc:cxnChg>
        <pc:cxnChg chg="add mod">
          <ac:chgData name="Manish Sharma" userId="b799adb9ba789c8f" providerId="LiveId" clId="{08B35827-4607-49B2-9BAC-17917FE3D9C0}" dt="2021-05-11T10:57:30.976" v="1150"/>
          <ac:cxnSpMkLst>
            <pc:docMk/>
            <pc:sldMk cId="3752859822" sldId="271"/>
            <ac:cxnSpMk id="19" creationId="{DC100016-9734-4EBB-89A8-F5A5D5C1EB1F}"/>
          </ac:cxnSpMkLst>
        </pc:cxnChg>
        <pc:cxnChg chg="add mod">
          <ac:chgData name="Manish Sharma" userId="b799adb9ba789c8f" providerId="LiveId" clId="{08B35827-4607-49B2-9BAC-17917FE3D9C0}" dt="2021-05-11T10:58:03.376" v="1151"/>
          <ac:cxnSpMkLst>
            <pc:docMk/>
            <pc:sldMk cId="3752859822" sldId="271"/>
            <ac:cxnSpMk id="22" creationId="{11D701F5-535D-4207-88CF-72534A7C7213}"/>
          </ac:cxnSpMkLst>
        </pc:cxnChg>
      </pc:sldChg>
      <pc:sldChg chg="modSp new mod ord">
        <pc:chgData name="Manish Sharma" userId="b799adb9ba789c8f" providerId="LiveId" clId="{08B35827-4607-49B2-9BAC-17917FE3D9C0}" dt="2021-05-11T11:05:18.062" v="1192"/>
        <pc:sldMkLst>
          <pc:docMk/>
          <pc:sldMk cId="1800526853" sldId="272"/>
        </pc:sldMkLst>
        <pc:spChg chg="mod">
          <ac:chgData name="Manish Sharma" userId="b799adb9ba789c8f" providerId="LiveId" clId="{08B35827-4607-49B2-9BAC-17917FE3D9C0}" dt="2021-05-11T11:04:58.166" v="1186" actId="20577"/>
          <ac:spMkLst>
            <pc:docMk/>
            <pc:sldMk cId="1800526853" sldId="272"/>
            <ac:spMk id="2" creationId="{AB9F3D05-794D-4EE8-9997-082E4496E47C}"/>
          </ac:spMkLst>
        </pc:spChg>
        <pc:spChg chg="mod">
          <ac:chgData name="Manish Sharma" userId="b799adb9ba789c8f" providerId="LiveId" clId="{08B35827-4607-49B2-9BAC-17917FE3D9C0}" dt="2021-05-11T11:05:11.556" v="1190" actId="15"/>
          <ac:spMkLst>
            <pc:docMk/>
            <pc:sldMk cId="1800526853" sldId="272"/>
            <ac:spMk id="3" creationId="{8D79FE74-BD3B-424F-AB83-FB56194C07E7}"/>
          </ac:spMkLst>
        </pc:spChg>
      </pc:sldChg>
      <pc:sldChg chg="addSp delSp modSp new mod setBg">
        <pc:chgData name="Manish Sharma" userId="b799adb9ba789c8f" providerId="LiveId" clId="{08B35827-4607-49B2-9BAC-17917FE3D9C0}" dt="2021-05-12T06:01:08.310" v="1791" actId="20577"/>
        <pc:sldMkLst>
          <pc:docMk/>
          <pc:sldMk cId="3054019009" sldId="273"/>
        </pc:sldMkLst>
        <pc:spChg chg="mod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2" creationId="{1F0E5D17-5BD0-436C-8FA9-64310F006D06}"/>
          </ac:spMkLst>
        </pc:spChg>
        <pc:spChg chg="del mod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3" creationId="{1436F88D-77DD-4188-BCC4-08EA4524807C}"/>
          </ac:spMkLst>
        </pc:spChg>
        <pc:spChg chg="add del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8" creationId="{17718681-A12E-49D6-9925-DD7C68176D61}"/>
          </ac:spMkLst>
        </pc:spChg>
        <pc:spChg chg="add del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10" creationId="{FBD77573-9EF2-4C35-8285-A1CF6FBB0EA5}"/>
          </ac:spMkLst>
        </pc:spChg>
        <pc:spChg chg="add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16" creationId="{8E761768-3858-4B55-A983-E0B7B1409F0F}"/>
          </ac:spMkLst>
        </pc:spChg>
        <pc:spChg chg="add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18" creationId="{E3E51905-F374-4E1A-97CF-B741584B74D5}"/>
          </ac:spMkLst>
        </pc:spChg>
        <pc:spChg chg="add">
          <ac:chgData name="Manish Sharma" userId="b799adb9ba789c8f" providerId="LiveId" clId="{08B35827-4607-49B2-9BAC-17917FE3D9C0}" dt="2021-05-12T06:01:02.108" v="1789" actId="26606"/>
          <ac:spMkLst>
            <pc:docMk/>
            <pc:sldMk cId="3054019009" sldId="273"/>
            <ac:spMk id="20" creationId="{A210685A-6235-45A7-850D-A6F555466EF7}"/>
          </ac:spMkLst>
        </pc:spChg>
        <pc:grpChg chg="add">
          <ac:chgData name="Manish Sharma" userId="b799adb9ba789c8f" providerId="LiveId" clId="{08B35827-4607-49B2-9BAC-17917FE3D9C0}" dt="2021-05-12T06:01:02.108" v="1789" actId="26606"/>
          <ac:grpSpMkLst>
            <pc:docMk/>
            <pc:sldMk cId="3054019009" sldId="273"/>
            <ac:grpSpMk id="22" creationId="{AB70F8CE-E82E-416C-9783-C495D90B9EAC}"/>
          </ac:grpSpMkLst>
        </pc:grpChg>
        <pc:graphicFrameChg chg="add mod">
          <ac:chgData name="Manish Sharma" userId="b799adb9ba789c8f" providerId="LiveId" clId="{08B35827-4607-49B2-9BAC-17917FE3D9C0}" dt="2021-05-12T06:01:08.310" v="1791" actId="20577"/>
          <ac:graphicFrameMkLst>
            <pc:docMk/>
            <pc:sldMk cId="3054019009" sldId="273"/>
            <ac:graphicFrameMk id="12" creationId="{F4DED040-A68C-4D83-9B2C-9551D5C59CCD}"/>
          </ac:graphicFrameMkLst>
        </pc:graphicFrameChg>
      </pc:sldChg>
      <pc:sldChg chg="addSp delSp modSp add mod setBg">
        <pc:chgData name="Manish Sharma" userId="b799adb9ba789c8f" providerId="LiveId" clId="{08B35827-4607-49B2-9BAC-17917FE3D9C0}" dt="2021-05-12T06:00:54.864" v="1788" actId="26606"/>
        <pc:sldMkLst>
          <pc:docMk/>
          <pc:sldMk cId="1168470181" sldId="274"/>
        </pc:sldMkLst>
        <pc:spChg chg="mod">
          <ac:chgData name="Manish Sharma" userId="b799adb9ba789c8f" providerId="LiveId" clId="{08B35827-4607-49B2-9BAC-17917FE3D9C0}" dt="2021-05-12T06:00:54.864" v="1788" actId="26606"/>
          <ac:spMkLst>
            <pc:docMk/>
            <pc:sldMk cId="1168470181" sldId="274"/>
            <ac:spMk id="2" creationId="{1F0E5D17-5BD0-436C-8FA9-64310F006D06}"/>
          </ac:spMkLst>
        </pc:spChg>
        <pc:spChg chg="del mod">
          <ac:chgData name="Manish Sharma" userId="b799adb9ba789c8f" providerId="LiveId" clId="{08B35827-4607-49B2-9BAC-17917FE3D9C0}" dt="2021-05-12T06:00:54.864" v="1788" actId="26606"/>
          <ac:spMkLst>
            <pc:docMk/>
            <pc:sldMk cId="1168470181" sldId="274"/>
            <ac:spMk id="3" creationId="{1436F88D-77DD-4188-BCC4-08EA4524807C}"/>
          </ac:spMkLst>
        </pc:spChg>
        <pc:spChg chg="add del">
          <ac:chgData name="Manish Sharma" userId="b799adb9ba789c8f" providerId="LiveId" clId="{08B35827-4607-49B2-9BAC-17917FE3D9C0}" dt="2021-05-12T06:00:54.820" v="1787" actId="26606"/>
          <ac:spMkLst>
            <pc:docMk/>
            <pc:sldMk cId="1168470181" sldId="274"/>
            <ac:spMk id="8" creationId="{17718681-A12E-49D6-9925-DD7C68176D61}"/>
          </ac:spMkLst>
        </pc:spChg>
        <pc:spChg chg="add">
          <ac:chgData name="Manish Sharma" userId="b799adb9ba789c8f" providerId="LiveId" clId="{08B35827-4607-49B2-9BAC-17917FE3D9C0}" dt="2021-05-12T06:00:54.864" v="1788" actId="26606"/>
          <ac:spMkLst>
            <pc:docMk/>
            <pc:sldMk cId="1168470181" sldId="274"/>
            <ac:spMk id="9" creationId="{8E761768-3858-4B55-A983-E0B7B1409F0F}"/>
          </ac:spMkLst>
        </pc:spChg>
        <pc:spChg chg="add del">
          <ac:chgData name="Manish Sharma" userId="b799adb9ba789c8f" providerId="LiveId" clId="{08B35827-4607-49B2-9BAC-17917FE3D9C0}" dt="2021-05-12T06:00:54.820" v="1787" actId="26606"/>
          <ac:spMkLst>
            <pc:docMk/>
            <pc:sldMk cId="1168470181" sldId="274"/>
            <ac:spMk id="10" creationId="{FBD77573-9EF2-4C35-8285-A1CF6FBB0EA5}"/>
          </ac:spMkLst>
        </pc:spChg>
        <pc:spChg chg="add">
          <ac:chgData name="Manish Sharma" userId="b799adb9ba789c8f" providerId="LiveId" clId="{08B35827-4607-49B2-9BAC-17917FE3D9C0}" dt="2021-05-12T06:00:54.864" v="1788" actId="26606"/>
          <ac:spMkLst>
            <pc:docMk/>
            <pc:sldMk cId="1168470181" sldId="274"/>
            <ac:spMk id="11" creationId="{E3E51905-F374-4E1A-97CF-B741584B74D5}"/>
          </ac:spMkLst>
        </pc:spChg>
        <pc:spChg chg="add">
          <ac:chgData name="Manish Sharma" userId="b799adb9ba789c8f" providerId="LiveId" clId="{08B35827-4607-49B2-9BAC-17917FE3D9C0}" dt="2021-05-12T06:00:54.864" v="1788" actId="26606"/>
          <ac:spMkLst>
            <pc:docMk/>
            <pc:sldMk cId="1168470181" sldId="274"/>
            <ac:spMk id="13" creationId="{A210685A-6235-45A7-850D-A6F555466EF7}"/>
          </ac:spMkLst>
        </pc:spChg>
        <pc:grpChg chg="add">
          <ac:chgData name="Manish Sharma" userId="b799adb9ba789c8f" providerId="LiveId" clId="{08B35827-4607-49B2-9BAC-17917FE3D9C0}" dt="2021-05-12T06:00:54.864" v="1788" actId="26606"/>
          <ac:grpSpMkLst>
            <pc:docMk/>
            <pc:sldMk cId="1168470181" sldId="274"/>
            <ac:grpSpMk id="15" creationId="{AB70F8CE-E82E-416C-9783-C495D90B9EAC}"/>
          </ac:grpSpMkLst>
        </pc:grpChg>
        <pc:graphicFrameChg chg="add">
          <ac:chgData name="Manish Sharma" userId="b799adb9ba789c8f" providerId="LiveId" clId="{08B35827-4607-49B2-9BAC-17917FE3D9C0}" dt="2021-05-12T06:00:54.864" v="1788" actId="26606"/>
          <ac:graphicFrameMkLst>
            <pc:docMk/>
            <pc:sldMk cId="1168470181" sldId="274"/>
            <ac:graphicFrameMk id="5" creationId="{25D0E3B3-4CF3-4C07-AD5F-FE0C160C4906}"/>
          </ac:graphicFrameMkLst>
        </pc:graphicFrameChg>
      </pc:sldChg>
      <pc:sldChg chg="addSp delSp modSp new mod ord setBg">
        <pc:chgData name="Manish Sharma" userId="b799adb9ba789c8f" providerId="LiveId" clId="{08B35827-4607-49B2-9BAC-17917FE3D9C0}" dt="2021-05-12T09:34:01.142" v="1793"/>
        <pc:sldMkLst>
          <pc:docMk/>
          <pc:sldMk cId="787348678" sldId="275"/>
        </pc:sldMkLst>
        <pc:spChg chg="mod">
          <ac:chgData name="Manish Sharma" userId="b799adb9ba789c8f" providerId="LiveId" clId="{08B35827-4607-49B2-9BAC-17917FE3D9C0}" dt="2021-05-12T05:58:35.247" v="1784" actId="26606"/>
          <ac:spMkLst>
            <pc:docMk/>
            <pc:sldMk cId="787348678" sldId="275"/>
            <ac:spMk id="2" creationId="{E460299D-AA70-4AF9-A740-81CEB8D8FF15}"/>
          </ac:spMkLst>
        </pc:spChg>
        <pc:spChg chg="mod ord">
          <ac:chgData name="Manish Sharma" userId="b799adb9ba789c8f" providerId="LiveId" clId="{08B35827-4607-49B2-9BAC-17917FE3D9C0}" dt="2021-05-12T05:58:35.247" v="1784" actId="26606"/>
          <ac:spMkLst>
            <pc:docMk/>
            <pc:sldMk cId="787348678" sldId="275"/>
            <ac:spMk id="3" creationId="{E3F36A9B-F3D4-4897-BB6C-B2DF9FDE9032}"/>
          </ac:spMkLst>
        </pc:spChg>
        <pc:spChg chg="add del">
          <ac:chgData name="Manish Sharma" userId="b799adb9ba789c8f" providerId="LiveId" clId="{08B35827-4607-49B2-9BAC-17917FE3D9C0}" dt="2021-05-12T05:58:31.416" v="1781" actId="26606"/>
          <ac:spMkLst>
            <pc:docMk/>
            <pc:sldMk cId="787348678" sldId="275"/>
            <ac:spMk id="14" creationId="{8FC9BE17-9A7B-462D-AE50-3D8777387304}"/>
          </ac:spMkLst>
        </pc:spChg>
        <pc:spChg chg="add del">
          <ac:chgData name="Manish Sharma" userId="b799adb9ba789c8f" providerId="LiveId" clId="{08B35827-4607-49B2-9BAC-17917FE3D9C0}" dt="2021-05-12T05:58:31.416" v="1781" actId="26606"/>
          <ac:spMkLst>
            <pc:docMk/>
            <pc:sldMk cId="787348678" sldId="275"/>
            <ac:spMk id="16" creationId="{3EBE8569-6AEC-4B8C-8D53-2DE337CDBA65}"/>
          </ac:spMkLst>
        </pc:spChg>
        <pc:spChg chg="add del">
          <ac:chgData name="Manish Sharma" userId="b799adb9ba789c8f" providerId="LiveId" clId="{08B35827-4607-49B2-9BAC-17917FE3D9C0}" dt="2021-05-12T05:58:31.416" v="1781" actId="26606"/>
          <ac:spMkLst>
            <pc:docMk/>
            <pc:sldMk cId="787348678" sldId="275"/>
            <ac:spMk id="18" creationId="{55D4142C-5077-457F-A6AD-3FECFDB39685}"/>
          </ac:spMkLst>
        </pc:spChg>
        <pc:spChg chg="add del">
          <ac:chgData name="Manish Sharma" userId="b799adb9ba789c8f" providerId="LiveId" clId="{08B35827-4607-49B2-9BAC-17917FE3D9C0}" dt="2021-05-12T05:58:31.416" v="1781" actId="26606"/>
          <ac:spMkLst>
            <pc:docMk/>
            <pc:sldMk cId="787348678" sldId="275"/>
            <ac:spMk id="20" creationId="{7A5F0580-5EE9-419F-96EE-B6529EF6E7D0}"/>
          </ac:spMkLst>
        </pc:spChg>
        <pc:spChg chg="add del">
          <ac:chgData name="Manish Sharma" userId="b799adb9ba789c8f" providerId="LiveId" clId="{08B35827-4607-49B2-9BAC-17917FE3D9C0}" dt="2021-05-12T05:58:35.242" v="1783" actId="26606"/>
          <ac:spMkLst>
            <pc:docMk/>
            <pc:sldMk cId="787348678" sldId="275"/>
            <ac:spMk id="22" creationId="{F13C74B1-5B17-4795-BED0-7140497B445A}"/>
          </ac:spMkLst>
        </pc:spChg>
        <pc:spChg chg="add del">
          <ac:chgData name="Manish Sharma" userId="b799adb9ba789c8f" providerId="LiveId" clId="{08B35827-4607-49B2-9BAC-17917FE3D9C0}" dt="2021-05-12T05:58:35.242" v="1783" actId="26606"/>
          <ac:spMkLst>
            <pc:docMk/>
            <pc:sldMk cId="787348678" sldId="275"/>
            <ac:spMk id="23" creationId="{D4974D33-8DC5-464E-8C6D-BE58F0669C17}"/>
          </ac:spMkLst>
        </pc:spChg>
        <pc:spChg chg="add">
          <ac:chgData name="Manish Sharma" userId="b799adb9ba789c8f" providerId="LiveId" clId="{08B35827-4607-49B2-9BAC-17917FE3D9C0}" dt="2021-05-12T05:58:35.247" v="1784" actId="26606"/>
          <ac:spMkLst>
            <pc:docMk/>
            <pc:sldMk cId="787348678" sldId="275"/>
            <ac:spMk id="25" creationId="{79BB35BC-D5C2-4C8B-A22A-A71E6191913B}"/>
          </ac:spMkLst>
        </pc:spChg>
        <pc:picChg chg="add mod ord">
          <ac:chgData name="Manish Sharma" userId="b799adb9ba789c8f" providerId="LiveId" clId="{08B35827-4607-49B2-9BAC-17917FE3D9C0}" dt="2021-05-12T05:58:35.247" v="1784" actId="26606"/>
          <ac:picMkLst>
            <pc:docMk/>
            <pc:sldMk cId="787348678" sldId="275"/>
            <ac:picMk id="5" creationId="{FF6C15E2-6213-4A67-99BA-E078A6727614}"/>
          </ac:picMkLst>
        </pc:picChg>
        <pc:cxnChg chg="add del">
          <ac:chgData name="Manish Sharma" userId="b799adb9ba789c8f" providerId="LiveId" clId="{08B35827-4607-49B2-9BAC-17917FE3D9C0}" dt="2021-05-12T05:58:35.247" v="1784" actId="26606"/>
          <ac:cxnSpMkLst>
            <pc:docMk/>
            <pc:sldMk cId="787348678" sldId="275"/>
            <ac:cxnSpMk id="9" creationId="{A7F400EE-A8A5-48AF-B4D6-291B52C6F0B0}"/>
          </ac:cxnSpMkLst>
        </pc:cxnChg>
      </pc:sldChg>
      <pc:sldChg chg="addSp delSp modSp new mod">
        <pc:chgData name="Manish Sharma" userId="b799adb9ba789c8f" providerId="LiveId" clId="{08B35827-4607-49B2-9BAC-17917FE3D9C0}" dt="2021-05-12T09:35:00.287" v="1818" actId="14100"/>
        <pc:sldMkLst>
          <pc:docMk/>
          <pc:sldMk cId="1937767460" sldId="276"/>
        </pc:sldMkLst>
        <pc:spChg chg="mod">
          <ac:chgData name="Manish Sharma" userId="b799adb9ba789c8f" providerId="LiveId" clId="{08B35827-4607-49B2-9BAC-17917FE3D9C0}" dt="2021-05-12T09:34:44.630" v="1817" actId="20577"/>
          <ac:spMkLst>
            <pc:docMk/>
            <pc:sldMk cId="1937767460" sldId="276"/>
            <ac:spMk id="2" creationId="{2E01A91B-163E-4BC0-9BBD-D15867D254D2}"/>
          </ac:spMkLst>
        </pc:spChg>
        <pc:spChg chg="del">
          <ac:chgData name="Manish Sharma" userId="b799adb9ba789c8f" providerId="LiveId" clId="{08B35827-4607-49B2-9BAC-17917FE3D9C0}" dt="2021-05-12T09:34:21.029" v="1795"/>
          <ac:spMkLst>
            <pc:docMk/>
            <pc:sldMk cId="1937767460" sldId="276"/>
            <ac:spMk id="3" creationId="{E6F1B0AA-6D5A-4B58-B3E8-09AF623B4617}"/>
          </ac:spMkLst>
        </pc:spChg>
        <pc:picChg chg="add mod modCrop">
          <ac:chgData name="Manish Sharma" userId="b799adb9ba789c8f" providerId="LiveId" clId="{08B35827-4607-49B2-9BAC-17917FE3D9C0}" dt="2021-05-12T09:35:00.287" v="1818" actId="14100"/>
          <ac:picMkLst>
            <pc:docMk/>
            <pc:sldMk cId="1937767460" sldId="276"/>
            <ac:picMk id="5" creationId="{5B750F7F-084C-423B-A612-96C81BC2A8B2}"/>
          </ac:picMkLst>
        </pc:picChg>
      </pc:sldChg>
      <pc:sldChg chg="modSp new mod">
        <pc:chgData name="Manish Sharma" userId="b799adb9ba789c8f" providerId="LiveId" clId="{08B35827-4607-49B2-9BAC-17917FE3D9C0}" dt="2021-05-12T09:47:41.756" v="1866" actId="20577"/>
        <pc:sldMkLst>
          <pc:docMk/>
          <pc:sldMk cId="1148576620" sldId="277"/>
        </pc:sldMkLst>
        <pc:spChg chg="mod">
          <ac:chgData name="Manish Sharma" userId="b799adb9ba789c8f" providerId="LiveId" clId="{08B35827-4607-49B2-9BAC-17917FE3D9C0}" dt="2021-05-12T09:45:42.102" v="1831" actId="20577"/>
          <ac:spMkLst>
            <pc:docMk/>
            <pc:sldMk cId="1148576620" sldId="277"/>
            <ac:spMk id="2" creationId="{51A6543A-7730-4519-964E-C551B561828F}"/>
          </ac:spMkLst>
        </pc:spChg>
        <pc:spChg chg="mod">
          <ac:chgData name="Manish Sharma" userId="b799adb9ba789c8f" providerId="LiveId" clId="{08B35827-4607-49B2-9BAC-17917FE3D9C0}" dt="2021-05-12T09:47:41.756" v="1866" actId="20577"/>
          <ac:spMkLst>
            <pc:docMk/>
            <pc:sldMk cId="1148576620" sldId="277"/>
            <ac:spMk id="3" creationId="{3EDC6469-BFE7-4D02-9870-0449FDDDC91A}"/>
          </ac:spMkLst>
        </pc:spChg>
      </pc:sldChg>
      <pc:sldChg chg="add">
        <pc:chgData name="Manish Sharma" userId="b799adb9ba789c8f" providerId="LiveId" clId="{08B35827-4607-49B2-9BAC-17917FE3D9C0}" dt="2021-05-12T10:11:57.233" v="1867"/>
        <pc:sldMkLst>
          <pc:docMk/>
          <pc:sldMk cId="1535532918" sldId="290"/>
        </pc:sldMkLst>
      </pc:sldChg>
      <pc:sldChg chg="add">
        <pc:chgData name="Manish Sharma" userId="b799adb9ba789c8f" providerId="LiveId" clId="{08B35827-4607-49B2-9BAC-17917FE3D9C0}" dt="2021-05-12T10:11:57.233" v="1867"/>
        <pc:sldMkLst>
          <pc:docMk/>
          <pc:sldMk cId="927873483" sldId="291"/>
        </pc:sldMkLst>
      </pc:sldChg>
      <pc:sldChg chg="addSp delSp modSp add mod chgLayout">
        <pc:chgData name="Manish Sharma" userId="b799adb9ba789c8f" providerId="LiveId" clId="{08B35827-4607-49B2-9BAC-17917FE3D9C0}" dt="2021-05-13T06:34:14.786" v="1872" actId="27636"/>
        <pc:sldMkLst>
          <pc:docMk/>
          <pc:sldMk cId="4125748975" sldId="292"/>
        </pc:sldMkLst>
        <pc:spChg chg="mod ord">
          <ac:chgData name="Manish Sharma" userId="b799adb9ba789c8f" providerId="LiveId" clId="{08B35827-4607-49B2-9BAC-17917FE3D9C0}" dt="2021-05-13T06:33:46.308" v="1869" actId="6264"/>
          <ac:spMkLst>
            <pc:docMk/>
            <pc:sldMk cId="4125748975" sldId="292"/>
            <ac:spMk id="2" creationId="{C7999AC3-0773-434E-84C5-F14AE46CA95B}"/>
          </ac:spMkLst>
        </pc:spChg>
        <pc:spChg chg="mod ord">
          <ac:chgData name="Manish Sharma" userId="b799adb9ba789c8f" providerId="LiveId" clId="{08B35827-4607-49B2-9BAC-17917FE3D9C0}" dt="2021-05-13T06:34:14.786" v="1872" actId="27636"/>
          <ac:spMkLst>
            <pc:docMk/>
            <pc:sldMk cId="4125748975" sldId="292"/>
            <ac:spMk id="3" creationId="{0CA05D88-896A-4C49-8130-F294E81EC0FA}"/>
          </ac:spMkLst>
        </pc:spChg>
        <pc:spChg chg="add del mod">
          <ac:chgData name="Manish Sharma" userId="b799adb9ba789c8f" providerId="LiveId" clId="{08B35827-4607-49B2-9BAC-17917FE3D9C0}" dt="2021-05-13T06:33:46.308" v="1869" actId="6264"/>
          <ac:spMkLst>
            <pc:docMk/>
            <pc:sldMk cId="4125748975" sldId="292"/>
            <ac:spMk id="4" creationId="{5D390C6D-6EBA-42E2-8E0F-2F0C51FD890F}"/>
          </ac:spMkLst>
        </pc:spChg>
        <pc:spChg chg="add del mod">
          <ac:chgData name="Manish Sharma" userId="b799adb9ba789c8f" providerId="LiveId" clId="{08B35827-4607-49B2-9BAC-17917FE3D9C0}" dt="2021-05-13T06:33:46.308" v="1869" actId="6264"/>
          <ac:spMkLst>
            <pc:docMk/>
            <pc:sldMk cId="4125748975" sldId="292"/>
            <ac:spMk id="5" creationId="{1C8EBBCE-F416-45A3-BED1-478671D82290}"/>
          </ac:spMkLst>
        </pc:spChg>
      </pc:sldChg>
      <pc:sldChg chg="addSp delSp modSp new mod">
        <pc:chgData name="Manish Sharma" userId="b799adb9ba789c8f" providerId="LiveId" clId="{08B35827-4607-49B2-9BAC-17917FE3D9C0}" dt="2021-05-13T09:51:55.445" v="1877"/>
        <pc:sldMkLst>
          <pc:docMk/>
          <pc:sldMk cId="2821289744" sldId="293"/>
        </pc:sldMkLst>
        <pc:spChg chg="del">
          <ac:chgData name="Manish Sharma" userId="b799adb9ba789c8f" providerId="LiveId" clId="{08B35827-4607-49B2-9BAC-17917FE3D9C0}" dt="2021-05-13T09:51:03.197" v="1874" actId="478"/>
          <ac:spMkLst>
            <pc:docMk/>
            <pc:sldMk cId="2821289744" sldId="293"/>
            <ac:spMk id="2" creationId="{27052056-2F73-4567-A50F-A8E4463F8A6C}"/>
          </ac:spMkLst>
        </pc:spChg>
        <pc:spChg chg="del">
          <ac:chgData name="Manish Sharma" userId="b799adb9ba789c8f" providerId="LiveId" clId="{08B35827-4607-49B2-9BAC-17917FE3D9C0}" dt="2021-05-13T09:51:03.197" v="1874" actId="478"/>
          <ac:spMkLst>
            <pc:docMk/>
            <pc:sldMk cId="2821289744" sldId="293"/>
            <ac:spMk id="3" creationId="{4CA40F41-758F-4DB0-AD27-D610069D663E}"/>
          </ac:spMkLst>
        </pc:spChg>
        <pc:spChg chg="add mod">
          <ac:chgData name="Manish Sharma" userId="b799adb9ba789c8f" providerId="LiveId" clId="{08B35827-4607-49B2-9BAC-17917FE3D9C0}" dt="2021-05-13T09:51:12.011" v="1875"/>
          <ac:spMkLst>
            <pc:docMk/>
            <pc:sldMk cId="2821289744" sldId="293"/>
            <ac:spMk id="4" creationId="{C36D9E2B-06F0-420A-BD4C-58E84599B8B7}"/>
          </ac:spMkLst>
        </pc:spChg>
        <pc:spChg chg="add mod">
          <ac:chgData name="Manish Sharma" userId="b799adb9ba789c8f" providerId="LiveId" clId="{08B35827-4607-49B2-9BAC-17917FE3D9C0}" dt="2021-05-13T09:51:12.011" v="1875"/>
          <ac:spMkLst>
            <pc:docMk/>
            <pc:sldMk cId="2821289744" sldId="293"/>
            <ac:spMk id="5" creationId="{6512E4B8-18D6-4028-844E-966BB6689522}"/>
          </ac:spMkLst>
        </pc:spChg>
        <pc:spChg chg="add mod">
          <ac:chgData name="Manish Sharma" userId="b799adb9ba789c8f" providerId="LiveId" clId="{08B35827-4607-49B2-9BAC-17917FE3D9C0}" dt="2021-05-13T09:51:23.589" v="1876"/>
          <ac:spMkLst>
            <pc:docMk/>
            <pc:sldMk cId="2821289744" sldId="293"/>
            <ac:spMk id="6" creationId="{B5A3A113-281E-4132-9A8B-FD2DF75081C2}"/>
          </ac:spMkLst>
        </pc:spChg>
        <pc:spChg chg="add mod">
          <ac:chgData name="Manish Sharma" userId="b799adb9ba789c8f" providerId="LiveId" clId="{08B35827-4607-49B2-9BAC-17917FE3D9C0}" dt="2021-05-13T09:51:23.589" v="1876"/>
          <ac:spMkLst>
            <pc:docMk/>
            <pc:sldMk cId="2821289744" sldId="293"/>
            <ac:spMk id="9" creationId="{D251B190-A3C9-4A6B-814A-9D706FB9FA3C}"/>
          </ac:spMkLst>
        </pc:spChg>
        <pc:spChg chg="add mod">
          <ac:chgData name="Manish Sharma" userId="b799adb9ba789c8f" providerId="LiveId" clId="{08B35827-4607-49B2-9BAC-17917FE3D9C0}" dt="2021-05-13T09:51:23.589" v="1876"/>
          <ac:spMkLst>
            <pc:docMk/>
            <pc:sldMk cId="2821289744" sldId="293"/>
            <ac:spMk id="10" creationId="{7DD665D8-202E-401E-87E8-07F7A35968FD}"/>
          </ac:spMkLst>
        </pc:spChg>
        <pc:spChg chg="add mod">
          <ac:chgData name="Manish Sharma" userId="b799adb9ba789c8f" providerId="LiveId" clId="{08B35827-4607-49B2-9BAC-17917FE3D9C0}" dt="2021-05-13T09:51:23.589" v="1876"/>
          <ac:spMkLst>
            <pc:docMk/>
            <pc:sldMk cId="2821289744" sldId="293"/>
            <ac:spMk id="11" creationId="{FA5C7C9F-D4A5-4919-A968-94327C535A55}"/>
          </ac:spMkLst>
        </pc:spChg>
        <pc:spChg chg="add mod">
          <ac:chgData name="Manish Sharma" userId="b799adb9ba789c8f" providerId="LiveId" clId="{08B35827-4607-49B2-9BAC-17917FE3D9C0}" dt="2021-05-13T09:51:55.445" v="1877"/>
          <ac:spMkLst>
            <pc:docMk/>
            <pc:sldMk cId="2821289744" sldId="293"/>
            <ac:spMk id="12" creationId="{0B889761-4097-4CDC-BD50-B518899D29E9}"/>
          </ac:spMkLst>
        </pc:spChg>
        <pc:spChg chg="add mod">
          <ac:chgData name="Manish Sharma" userId="b799adb9ba789c8f" providerId="LiveId" clId="{08B35827-4607-49B2-9BAC-17917FE3D9C0}" dt="2021-05-13T09:51:55.445" v="1877"/>
          <ac:spMkLst>
            <pc:docMk/>
            <pc:sldMk cId="2821289744" sldId="293"/>
            <ac:spMk id="13" creationId="{00357394-B8DA-4233-AC58-E00756FEC167}"/>
          </ac:spMkLst>
        </pc:spChg>
        <pc:spChg chg="add mod">
          <ac:chgData name="Manish Sharma" userId="b799adb9ba789c8f" providerId="LiveId" clId="{08B35827-4607-49B2-9BAC-17917FE3D9C0}" dt="2021-05-13T09:51:55.445" v="1877"/>
          <ac:spMkLst>
            <pc:docMk/>
            <pc:sldMk cId="2821289744" sldId="293"/>
            <ac:spMk id="16" creationId="{BFCBED67-0D30-4765-8760-8433EADCBAA5}"/>
          </ac:spMkLst>
        </pc:spChg>
        <pc:spChg chg="add mod">
          <ac:chgData name="Manish Sharma" userId="b799adb9ba789c8f" providerId="LiveId" clId="{08B35827-4607-49B2-9BAC-17917FE3D9C0}" dt="2021-05-13T09:51:55.445" v="1877"/>
          <ac:spMkLst>
            <pc:docMk/>
            <pc:sldMk cId="2821289744" sldId="293"/>
            <ac:spMk id="19" creationId="{3230D591-9894-48C3-B971-3887A5D6FDBF}"/>
          </ac:spMkLst>
        </pc:spChg>
        <pc:spChg chg="add mod">
          <ac:chgData name="Manish Sharma" userId="b799adb9ba789c8f" providerId="LiveId" clId="{08B35827-4607-49B2-9BAC-17917FE3D9C0}" dt="2021-05-13T09:51:55.445" v="1877"/>
          <ac:spMkLst>
            <pc:docMk/>
            <pc:sldMk cId="2821289744" sldId="293"/>
            <ac:spMk id="20" creationId="{4DBDED74-D4A6-4A25-9AB8-BCF14D3A917A}"/>
          </ac:spMkLst>
        </pc:spChg>
        <pc:cxnChg chg="add mod">
          <ac:chgData name="Manish Sharma" userId="b799adb9ba789c8f" providerId="LiveId" clId="{08B35827-4607-49B2-9BAC-17917FE3D9C0}" dt="2021-05-13T09:51:23.589" v="1876"/>
          <ac:cxnSpMkLst>
            <pc:docMk/>
            <pc:sldMk cId="2821289744" sldId="293"/>
            <ac:cxnSpMk id="7" creationId="{558747CE-3F5B-448E-A597-7A64A1031426}"/>
          </ac:cxnSpMkLst>
        </pc:cxnChg>
        <pc:cxnChg chg="add mod">
          <ac:chgData name="Manish Sharma" userId="b799adb9ba789c8f" providerId="LiveId" clId="{08B35827-4607-49B2-9BAC-17917FE3D9C0}" dt="2021-05-13T09:51:23.589" v="1876"/>
          <ac:cxnSpMkLst>
            <pc:docMk/>
            <pc:sldMk cId="2821289744" sldId="293"/>
            <ac:cxnSpMk id="8" creationId="{A91D4DE6-E835-468D-94CC-8E22181E1071}"/>
          </ac:cxnSpMkLst>
        </pc:cxnChg>
        <pc:cxnChg chg="add mod">
          <ac:chgData name="Manish Sharma" userId="b799adb9ba789c8f" providerId="LiveId" clId="{08B35827-4607-49B2-9BAC-17917FE3D9C0}" dt="2021-05-13T09:51:55.445" v="1877"/>
          <ac:cxnSpMkLst>
            <pc:docMk/>
            <pc:sldMk cId="2821289744" sldId="293"/>
            <ac:cxnSpMk id="14" creationId="{C304F67A-FE56-4EB8-9663-BDE0F0F21435}"/>
          </ac:cxnSpMkLst>
        </pc:cxnChg>
        <pc:cxnChg chg="add mod">
          <ac:chgData name="Manish Sharma" userId="b799adb9ba789c8f" providerId="LiveId" clId="{08B35827-4607-49B2-9BAC-17917FE3D9C0}" dt="2021-05-13T09:51:55.445" v="1877"/>
          <ac:cxnSpMkLst>
            <pc:docMk/>
            <pc:sldMk cId="2821289744" sldId="293"/>
            <ac:cxnSpMk id="15" creationId="{439C03B4-7DD8-4948-B7A7-38ABB222A88B}"/>
          </ac:cxnSpMkLst>
        </pc:cxnChg>
        <pc:cxnChg chg="add mod">
          <ac:chgData name="Manish Sharma" userId="b799adb9ba789c8f" providerId="LiveId" clId="{08B35827-4607-49B2-9BAC-17917FE3D9C0}" dt="2021-05-13T09:51:55.445" v="1877"/>
          <ac:cxnSpMkLst>
            <pc:docMk/>
            <pc:sldMk cId="2821289744" sldId="293"/>
            <ac:cxnSpMk id="17" creationId="{7294B736-8AA7-439F-8357-2C5D85031E76}"/>
          </ac:cxnSpMkLst>
        </pc:cxnChg>
        <pc:cxnChg chg="add mod">
          <ac:chgData name="Manish Sharma" userId="b799adb9ba789c8f" providerId="LiveId" clId="{08B35827-4607-49B2-9BAC-17917FE3D9C0}" dt="2021-05-13T09:51:55.445" v="1877"/>
          <ac:cxnSpMkLst>
            <pc:docMk/>
            <pc:sldMk cId="2821289744" sldId="293"/>
            <ac:cxnSpMk id="18" creationId="{9AF2086B-0A55-4CCA-82D9-FCAAD793F38C}"/>
          </ac:cxnSpMkLst>
        </pc:cxnChg>
      </pc:sldChg>
      <pc:sldChg chg="addSp delSp modSp add mod">
        <pc:chgData name="Manish Sharma" userId="b799adb9ba789c8f" providerId="LiveId" clId="{08B35827-4607-49B2-9BAC-17917FE3D9C0}" dt="2021-05-13T11:07:20.347" v="2299" actId="1076"/>
        <pc:sldMkLst>
          <pc:docMk/>
          <pc:sldMk cId="961552099" sldId="294"/>
        </pc:sldMkLst>
        <pc:spChg chg="del">
          <ac:chgData name="Manish Sharma" userId="b799adb9ba789c8f" providerId="LiveId" clId="{08B35827-4607-49B2-9BAC-17917FE3D9C0}" dt="2021-05-13T11:07:14.787" v="2297" actId="478"/>
          <ac:spMkLst>
            <pc:docMk/>
            <pc:sldMk cId="961552099" sldId="294"/>
            <ac:spMk id="19" creationId="{3230D591-9894-48C3-B971-3887A5D6FDBF}"/>
          </ac:spMkLst>
        </pc:spChg>
        <pc:spChg chg="add del mod">
          <ac:chgData name="Manish Sharma" userId="b799adb9ba789c8f" providerId="LiveId" clId="{08B35827-4607-49B2-9BAC-17917FE3D9C0}" dt="2021-05-13T10:13:02.554" v="1881" actId="478"/>
          <ac:spMkLst>
            <pc:docMk/>
            <pc:sldMk cId="961552099" sldId="294"/>
            <ac:spMk id="21" creationId="{FFC56A49-417E-4DFF-B77B-40045B5EFDE4}"/>
          </ac:spMkLst>
        </pc:spChg>
        <pc:spChg chg="add mod">
          <ac:chgData name="Manish Sharma" userId="b799adb9ba789c8f" providerId="LiveId" clId="{08B35827-4607-49B2-9BAC-17917FE3D9C0}" dt="2021-05-13T11:06:48.150" v="2294" actId="1076"/>
          <ac:spMkLst>
            <pc:docMk/>
            <pc:sldMk cId="961552099" sldId="294"/>
            <ac:spMk id="23" creationId="{F7B98F0F-E542-432F-9333-3B146A02459F}"/>
          </ac:spMkLst>
        </pc:spChg>
        <pc:spChg chg="add mod">
          <ac:chgData name="Manish Sharma" userId="b799adb9ba789c8f" providerId="LiveId" clId="{08B35827-4607-49B2-9BAC-17917FE3D9C0}" dt="2021-05-13T11:06:48.150" v="2294" actId="1076"/>
          <ac:spMkLst>
            <pc:docMk/>
            <pc:sldMk cId="961552099" sldId="294"/>
            <ac:spMk id="25" creationId="{1EED83BC-E173-4643-B544-EF70D620E698}"/>
          </ac:spMkLst>
        </pc:spChg>
        <pc:spChg chg="add mod">
          <ac:chgData name="Manish Sharma" userId="b799adb9ba789c8f" providerId="LiveId" clId="{08B35827-4607-49B2-9BAC-17917FE3D9C0}" dt="2021-05-13T11:07:20.347" v="2299" actId="1076"/>
          <ac:spMkLst>
            <pc:docMk/>
            <pc:sldMk cId="961552099" sldId="294"/>
            <ac:spMk id="26" creationId="{B5527B94-3577-48D5-AC60-D51A6307878F}"/>
          </ac:spMkLst>
        </pc:spChg>
        <pc:cxnChg chg="add mod">
          <ac:chgData name="Manish Sharma" userId="b799adb9ba789c8f" providerId="LiveId" clId="{08B35827-4607-49B2-9BAC-17917FE3D9C0}" dt="2021-05-13T11:07:03.628" v="2296" actId="14100"/>
          <ac:cxnSpMkLst>
            <pc:docMk/>
            <pc:sldMk cId="961552099" sldId="294"/>
            <ac:cxnSpMk id="22" creationId="{241218F6-F2B7-40B1-995E-4C2DC65230B0}"/>
          </ac:cxnSpMkLst>
        </pc:cxnChg>
        <pc:cxnChg chg="add mod">
          <ac:chgData name="Manish Sharma" userId="b799adb9ba789c8f" providerId="LiveId" clId="{08B35827-4607-49B2-9BAC-17917FE3D9C0}" dt="2021-05-13T11:06:57.096" v="2295" actId="14100"/>
          <ac:cxnSpMkLst>
            <pc:docMk/>
            <pc:sldMk cId="961552099" sldId="294"/>
            <ac:cxnSpMk id="24" creationId="{09342173-0581-4CCE-9CD7-994686E384BF}"/>
          </ac:cxnSpMkLst>
        </pc:cxnChg>
      </pc:sldChg>
      <pc:sldChg chg="addSp delSp modSp new mod chgLayout">
        <pc:chgData name="Manish Sharma" userId="b799adb9ba789c8f" providerId="LiveId" clId="{08B35827-4607-49B2-9BAC-17917FE3D9C0}" dt="2021-05-13T11:06:13.870" v="2292" actId="6264"/>
        <pc:sldMkLst>
          <pc:docMk/>
          <pc:sldMk cId="1354728492" sldId="295"/>
        </pc:sldMkLst>
        <pc:spChg chg="mod ord">
          <ac:chgData name="Manish Sharma" userId="b799adb9ba789c8f" providerId="LiveId" clId="{08B35827-4607-49B2-9BAC-17917FE3D9C0}" dt="2021-05-13T11:06:13.870" v="2292" actId="6264"/>
          <ac:spMkLst>
            <pc:docMk/>
            <pc:sldMk cId="1354728492" sldId="295"/>
            <ac:spMk id="2" creationId="{88098CBB-4538-4789-AE54-B33D545C3503}"/>
          </ac:spMkLst>
        </pc:spChg>
        <pc:spChg chg="mod ord">
          <ac:chgData name="Manish Sharma" userId="b799adb9ba789c8f" providerId="LiveId" clId="{08B35827-4607-49B2-9BAC-17917FE3D9C0}" dt="2021-05-13T11:06:13.870" v="2292" actId="6264"/>
          <ac:spMkLst>
            <pc:docMk/>
            <pc:sldMk cId="1354728492" sldId="295"/>
            <ac:spMk id="3" creationId="{A39DBA51-6FAE-422D-ABAD-31CAC68D47C6}"/>
          </ac:spMkLst>
        </pc:spChg>
        <pc:spChg chg="add del mod">
          <ac:chgData name="Manish Sharma" userId="b799adb9ba789c8f" providerId="LiveId" clId="{08B35827-4607-49B2-9BAC-17917FE3D9C0}" dt="2021-05-13T10:21:47.155" v="2114" actId="6264"/>
          <ac:spMkLst>
            <pc:docMk/>
            <pc:sldMk cId="1354728492" sldId="295"/>
            <ac:spMk id="4" creationId="{7D8B4A08-B687-497B-819B-C2F29A3ACFB1}"/>
          </ac:spMkLst>
        </pc:spChg>
        <pc:spChg chg="add del mod">
          <ac:chgData name="Manish Sharma" userId="b799adb9ba789c8f" providerId="LiveId" clId="{08B35827-4607-49B2-9BAC-17917FE3D9C0}" dt="2021-05-13T10:21:47.155" v="2114" actId="6264"/>
          <ac:spMkLst>
            <pc:docMk/>
            <pc:sldMk cId="1354728492" sldId="295"/>
            <ac:spMk id="5" creationId="{05E0C11A-323F-4F1B-A56F-BD9F4B13A843}"/>
          </ac:spMkLst>
        </pc:spChg>
        <pc:spChg chg="add del mod">
          <ac:chgData name="Manish Sharma" userId="b799adb9ba789c8f" providerId="LiveId" clId="{08B35827-4607-49B2-9BAC-17917FE3D9C0}" dt="2021-05-13T11:06:13.870" v="2292" actId="6264"/>
          <ac:spMkLst>
            <pc:docMk/>
            <pc:sldMk cId="1354728492" sldId="295"/>
            <ac:spMk id="6" creationId="{90D3D565-0A05-4918-A660-65658A7E5FB3}"/>
          </ac:spMkLst>
        </pc:spChg>
        <pc:spChg chg="add del mod">
          <ac:chgData name="Manish Sharma" userId="b799adb9ba789c8f" providerId="LiveId" clId="{08B35827-4607-49B2-9BAC-17917FE3D9C0}" dt="2021-05-13T11:06:13.870" v="2292" actId="6264"/>
          <ac:spMkLst>
            <pc:docMk/>
            <pc:sldMk cId="1354728492" sldId="295"/>
            <ac:spMk id="7" creationId="{172FA294-730D-4794-8599-81E1E79849D6}"/>
          </ac:spMkLst>
        </pc:spChg>
      </pc:sldChg>
      <pc:sldChg chg="add">
        <pc:chgData name="Manish Sharma" userId="b799adb9ba789c8f" providerId="LiveId" clId="{08B35827-4607-49B2-9BAC-17917FE3D9C0}" dt="2021-05-14T03:36:05.195" v="2300"/>
        <pc:sldMkLst>
          <pc:docMk/>
          <pc:sldMk cId="3776691465" sldId="296"/>
        </pc:sldMkLst>
      </pc:sldChg>
      <pc:sldChg chg="addSp delSp modSp new mod">
        <pc:chgData name="Manish Sharma" userId="b799adb9ba789c8f" providerId="LiveId" clId="{08B35827-4607-49B2-9BAC-17917FE3D9C0}" dt="2021-05-14T05:28:07.811" v="2321"/>
        <pc:sldMkLst>
          <pc:docMk/>
          <pc:sldMk cId="2417561533" sldId="297"/>
        </pc:sldMkLst>
        <pc:spChg chg="del">
          <ac:chgData name="Manish Sharma" userId="b799adb9ba789c8f" providerId="LiveId" clId="{08B35827-4607-49B2-9BAC-17917FE3D9C0}" dt="2021-05-14T04:38:34.987" v="2302" actId="478"/>
          <ac:spMkLst>
            <pc:docMk/>
            <pc:sldMk cId="2417561533" sldId="297"/>
            <ac:spMk id="2" creationId="{5777C874-B83C-4D0D-8E28-9855BF7261DC}"/>
          </ac:spMkLst>
        </pc:spChg>
        <pc:spChg chg="del">
          <ac:chgData name="Manish Sharma" userId="b799adb9ba789c8f" providerId="LiveId" clId="{08B35827-4607-49B2-9BAC-17917FE3D9C0}" dt="2021-05-14T04:38:34.987" v="2302" actId="478"/>
          <ac:spMkLst>
            <pc:docMk/>
            <pc:sldMk cId="2417561533" sldId="297"/>
            <ac:spMk id="3" creationId="{AAF31C35-A7DA-4F2E-A2BA-E16B8D450D9B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4" creationId="{789028B8-BC2D-489F-A9E7-B9970A1415E9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5" creationId="{85CF4F8A-990C-476F-8838-42CBDB25FE21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6" creationId="{C682F1A2-FEFD-4BB6-9504-798C64D81CBD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7" creationId="{6CB47B9E-79C4-41C7-8428-A8FADFD6F5F4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8" creationId="{9F5647F2-7A4A-4C8B-9737-797978771B85}"/>
          </ac:spMkLst>
        </pc:spChg>
        <pc:spChg chg="add mod">
          <ac:chgData name="Manish Sharma" userId="b799adb9ba789c8f" providerId="LiveId" clId="{08B35827-4607-49B2-9BAC-17917FE3D9C0}" dt="2021-05-14T04:39:55.005" v="2303"/>
          <ac:spMkLst>
            <pc:docMk/>
            <pc:sldMk cId="2417561533" sldId="297"/>
            <ac:spMk id="9" creationId="{3713DEBD-CA13-4A61-A135-10051403D401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0" creationId="{DFEE7A10-788A-4387-9779-8AC32F1EC6F9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1" creationId="{7656B1D4-71CA-49DF-A6D1-1B0F40AF1C4B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2" creationId="{AF378FAC-67DA-46FF-9C6D-BAC653B36DD2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3" creationId="{1E8CA8F9-95CE-45E4-A323-0690B683977F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4" creationId="{7CF7CF1F-D3DD-4C7E-BEE6-A4291A34EC0A}"/>
          </ac:spMkLst>
        </pc:spChg>
        <pc:spChg chg="add mod">
          <ac:chgData name="Manish Sharma" userId="b799adb9ba789c8f" providerId="LiveId" clId="{08B35827-4607-49B2-9BAC-17917FE3D9C0}" dt="2021-05-14T04:40:55.102" v="2304"/>
          <ac:spMkLst>
            <pc:docMk/>
            <pc:sldMk cId="2417561533" sldId="297"/>
            <ac:spMk id="15" creationId="{A92F3FD2-A5C0-4AED-9E8B-1D4D6BEFD5BB}"/>
          </ac:spMkLst>
        </pc:spChg>
        <pc:spChg chg="add mod">
          <ac:chgData name="Manish Sharma" userId="b799adb9ba789c8f" providerId="LiveId" clId="{08B35827-4607-49B2-9BAC-17917FE3D9C0}" dt="2021-05-14T04:41:20.752" v="2305"/>
          <ac:spMkLst>
            <pc:docMk/>
            <pc:sldMk cId="2417561533" sldId="297"/>
            <ac:spMk id="17" creationId="{441D6ECE-AB60-422A-8CED-77F91DDDEAFE}"/>
          </ac:spMkLst>
        </pc:spChg>
        <pc:spChg chg="add mod">
          <ac:chgData name="Manish Sharma" userId="b799adb9ba789c8f" providerId="LiveId" clId="{08B35827-4607-49B2-9BAC-17917FE3D9C0}" dt="2021-05-14T04:41:42.340" v="2306"/>
          <ac:spMkLst>
            <pc:docMk/>
            <pc:sldMk cId="2417561533" sldId="297"/>
            <ac:spMk id="18" creationId="{0F6DEFAE-F7B1-4B38-BA5A-160FEE933667}"/>
          </ac:spMkLst>
        </pc:spChg>
        <pc:spChg chg="add mod">
          <ac:chgData name="Manish Sharma" userId="b799adb9ba789c8f" providerId="LiveId" clId="{08B35827-4607-49B2-9BAC-17917FE3D9C0}" dt="2021-05-14T04:42:02.219" v="2307"/>
          <ac:spMkLst>
            <pc:docMk/>
            <pc:sldMk cId="2417561533" sldId="297"/>
            <ac:spMk id="19" creationId="{5D28856C-CCCB-4CDB-A41D-D39C490F3B24}"/>
          </ac:spMkLst>
        </pc:spChg>
        <pc:spChg chg="add mod">
          <ac:chgData name="Manish Sharma" userId="b799adb9ba789c8f" providerId="LiveId" clId="{08B35827-4607-49B2-9BAC-17917FE3D9C0}" dt="2021-05-14T04:42:42.621" v="2308"/>
          <ac:spMkLst>
            <pc:docMk/>
            <pc:sldMk cId="2417561533" sldId="297"/>
            <ac:spMk id="20" creationId="{81830CDA-5DD5-455C-A745-53B61E89A020}"/>
          </ac:spMkLst>
        </pc:spChg>
        <pc:spChg chg="add mod">
          <ac:chgData name="Manish Sharma" userId="b799adb9ba789c8f" providerId="LiveId" clId="{08B35827-4607-49B2-9BAC-17917FE3D9C0}" dt="2021-05-14T04:43:14.409" v="2310"/>
          <ac:spMkLst>
            <pc:docMk/>
            <pc:sldMk cId="2417561533" sldId="297"/>
            <ac:spMk id="24" creationId="{79E18BCD-35AE-4531-A58F-F25678C729AB}"/>
          </ac:spMkLst>
        </pc:spChg>
        <pc:spChg chg="add mod">
          <ac:chgData name="Manish Sharma" userId="b799adb9ba789c8f" providerId="LiveId" clId="{08B35827-4607-49B2-9BAC-17917FE3D9C0}" dt="2021-05-14T04:44:06.159" v="2312"/>
          <ac:spMkLst>
            <pc:docMk/>
            <pc:sldMk cId="2417561533" sldId="297"/>
            <ac:spMk id="27" creationId="{DE34F087-B869-403C-8E51-F0EFEC916C4C}"/>
          </ac:spMkLst>
        </pc:spChg>
        <pc:spChg chg="add mod">
          <ac:chgData name="Manish Sharma" userId="b799adb9ba789c8f" providerId="LiveId" clId="{08B35827-4607-49B2-9BAC-17917FE3D9C0}" dt="2021-05-14T04:44:18.011" v="2313"/>
          <ac:spMkLst>
            <pc:docMk/>
            <pc:sldMk cId="2417561533" sldId="297"/>
            <ac:spMk id="29" creationId="{C270553A-0F62-483C-ABD0-F7F63CB5C5E8}"/>
          </ac:spMkLst>
        </pc:spChg>
        <pc:spChg chg="add mod">
          <ac:chgData name="Manish Sharma" userId="b799adb9ba789c8f" providerId="LiveId" clId="{08B35827-4607-49B2-9BAC-17917FE3D9C0}" dt="2021-05-14T04:44:52.659" v="2314"/>
          <ac:spMkLst>
            <pc:docMk/>
            <pc:sldMk cId="2417561533" sldId="297"/>
            <ac:spMk id="30" creationId="{DE1E6484-63CD-4C0D-B150-DA948A81B9D4}"/>
          </ac:spMkLst>
        </pc:spChg>
        <pc:spChg chg="add mod">
          <ac:chgData name="Manish Sharma" userId="b799adb9ba789c8f" providerId="LiveId" clId="{08B35827-4607-49B2-9BAC-17917FE3D9C0}" dt="2021-05-14T04:44:58.745" v="2315"/>
          <ac:spMkLst>
            <pc:docMk/>
            <pc:sldMk cId="2417561533" sldId="297"/>
            <ac:spMk id="31" creationId="{1C784BDA-6A59-4EAA-9E48-ABA5B9FB869D}"/>
          </ac:spMkLst>
        </pc:spChg>
        <pc:spChg chg="add mod">
          <ac:chgData name="Manish Sharma" userId="b799adb9ba789c8f" providerId="LiveId" clId="{08B35827-4607-49B2-9BAC-17917FE3D9C0}" dt="2021-05-14T04:45:43.222" v="2316"/>
          <ac:spMkLst>
            <pc:docMk/>
            <pc:sldMk cId="2417561533" sldId="297"/>
            <ac:spMk id="32" creationId="{57DE671C-5DE3-445D-8132-CC9874EE803B}"/>
          </ac:spMkLst>
        </pc:spChg>
        <pc:spChg chg="add mod">
          <ac:chgData name="Manish Sharma" userId="b799adb9ba789c8f" providerId="LiveId" clId="{08B35827-4607-49B2-9BAC-17917FE3D9C0}" dt="2021-05-14T04:45:49.441" v="2317"/>
          <ac:spMkLst>
            <pc:docMk/>
            <pc:sldMk cId="2417561533" sldId="297"/>
            <ac:spMk id="33" creationId="{1D6008AD-F56B-4DA5-B5FB-A69278E9276F}"/>
          </ac:spMkLst>
        </pc:spChg>
        <pc:spChg chg="add mod">
          <ac:chgData name="Manish Sharma" userId="b799adb9ba789c8f" providerId="LiveId" clId="{08B35827-4607-49B2-9BAC-17917FE3D9C0}" dt="2021-05-14T04:45:58.955" v="2318"/>
          <ac:spMkLst>
            <pc:docMk/>
            <pc:sldMk cId="2417561533" sldId="297"/>
            <ac:spMk id="34" creationId="{01729B3B-F8CD-4F11-BDDC-ADA152B789A0}"/>
          </ac:spMkLst>
        </pc:spChg>
        <pc:spChg chg="add mod">
          <ac:chgData name="Manish Sharma" userId="b799adb9ba789c8f" providerId="LiveId" clId="{08B35827-4607-49B2-9BAC-17917FE3D9C0}" dt="2021-05-14T04:45:58.955" v="2318"/>
          <ac:spMkLst>
            <pc:docMk/>
            <pc:sldMk cId="2417561533" sldId="297"/>
            <ac:spMk id="35" creationId="{F32706D0-3A6D-42E3-B54A-D4ABFA9A4114}"/>
          </ac:spMkLst>
        </pc:spChg>
        <pc:spChg chg="add mod">
          <ac:chgData name="Manish Sharma" userId="b799adb9ba789c8f" providerId="LiveId" clId="{08B35827-4607-49B2-9BAC-17917FE3D9C0}" dt="2021-05-14T04:46:07.917" v="2319"/>
          <ac:spMkLst>
            <pc:docMk/>
            <pc:sldMk cId="2417561533" sldId="297"/>
            <ac:spMk id="36" creationId="{D85E9127-01DC-4307-8452-5EC63AB2ADB3}"/>
          </ac:spMkLst>
        </pc:spChg>
        <pc:spChg chg="add mod">
          <ac:chgData name="Manish Sharma" userId="b799adb9ba789c8f" providerId="LiveId" clId="{08B35827-4607-49B2-9BAC-17917FE3D9C0}" dt="2021-05-14T04:46:07.917" v="2319"/>
          <ac:spMkLst>
            <pc:docMk/>
            <pc:sldMk cId="2417561533" sldId="297"/>
            <ac:spMk id="37" creationId="{21DEE103-AB7E-4736-A62D-78CAC87A298D}"/>
          </ac:spMkLst>
        </pc:spChg>
        <pc:spChg chg="add mod">
          <ac:chgData name="Manish Sharma" userId="b799adb9ba789c8f" providerId="LiveId" clId="{08B35827-4607-49B2-9BAC-17917FE3D9C0}" dt="2021-05-14T05:28:00.507" v="2320"/>
          <ac:spMkLst>
            <pc:docMk/>
            <pc:sldMk cId="2417561533" sldId="297"/>
            <ac:spMk id="38" creationId="{7DB52C9F-11C4-419D-9B3D-923442F5216F}"/>
          </ac:spMkLst>
        </pc:spChg>
        <pc:spChg chg="add mod">
          <ac:chgData name="Manish Sharma" userId="b799adb9ba789c8f" providerId="LiveId" clId="{08B35827-4607-49B2-9BAC-17917FE3D9C0}" dt="2021-05-14T05:28:07.811" v="2321"/>
          <ac:spMkLst>
            <pc:docMk/>
            <pc:sldMk cId="2417561533" sldId="297"/>
            <ac:spMk id="39" creationId="{A0BE32F3-741A-4616-A891-8B1EC70CC89A}"/>
          </ac:spMkLst>
        </pc:spChg>
        <pc:cxnChg chg="add mod">
          <ac:chgData name="Manish Sharma" userId="b799adb9ba789c8f" providerId="LiveId" clId="{08B35827-4607-49B2-9BAC-17917FE3D9C0}" dt="2021-05-14T04:41:20.752" v="2305"/>
          <ac:cxnSpMkLst>
            <pc:docMk/>
            <pc:sldMk cId="2417561533" sldId="297"/>
            <ac:cxnSpMk id="16" creationId="{6475BF4C-1203-440E-A9F9-AD78120AB003}"/>
          </ac:cxnSpMkLst>
        </pc:cxnChg>
        <pc:cxnChg chg="add mod">
          <ac:chgData name="Manish Sharma" userId="b799adb9ba789c8f" providerId="LiveId" clId="{08B35827-4607-49B2-9BAC-17917FE3D9C0}" dt="2021-05-14T04:42:42.621" v="2308"/>
          <ac:cxnSpMkLst>
            <pc:docMk/>
            <pc:sldMk cId="2417561533" sldId="297"/>
            <ac:cxnSpMk id="21" creationId="{9A493760-09EA-4A07-BE13-2C41861A700A}"/>
          </ac:cxnSpMkLst>
        </pc:cxnChg>
        <pc:cxnChg chg="add mod">
          <ac:chgData name="Manish Sharma" userId="b799adb9ba789c8f" providerId="LiveId" clId="{08B35827-4607-49B2-9BAC-17917FE3D9C0}" dt="2021-05-14T04:42:50.949" v="2309"/>
          <ac:cxnSpMkLst>
            <pc:docMk/>
            <pc:sldMk cId="2417561533" sldId="297"/>
            <ac:cxnSpMk id="22" creationId="{557EA3D0-145B-4436-B6CC-6BAB967B7D52}"/>
          </ac:cxnSpMkLst>
        </pc:cxnChg>
        <pc:cxnChg chg="add mod">
          <ac:chgData name="Manish Sharma" userId="b799adb9ba789c8f" providerId="LiveId" clId="{08B35827-4607-49B2-9BAC-17917FE3D9C0}" dt="2021-05-14T04:43:14.409" v="2310"/>
          <ac:cxnSpMkLst>
            <pc:docMk/>
            <pc:sldMk cId="2417561533" sldId="297"/>
            <ac:cxnSpMk id="23" creationId="{CE12DD32-D3DE-48F4-B7A0-F77904853546}"/>
          </ac:cxnSpMkLst>
        </pc:cxnChg>
        <pc:cxnChg chg="add mod">
          <ac:chgData name="Manish Sharma" userId="b799adb9ba789c8f" providerId="LiveId" clId="{08B35827-4607-49B2-9BAC-17917FE3D9C0}" dt="2021-05-14T04:43:46.733" v="2311"/>
          <ac:cxnSpMkLst>
            <pc:docMk/>
            <pc:sldMk cId="2417561533" sldId="297"/>
            <ac:cxnSpMk id="25" creationId="{1CB4A456-6F84-4C83-9500-05DA122396AE}"/>
          </ac:cxnSpMkLst>
        </pc:cxnChg>
        <pc:cxnChg chg="add mod">
          <ac:chgData name="Manish Sharma" userId="b799adb9ba789c8f" providerId="LiveId" clId="{08B35827-4607-49B2-9BAC-17917FE3D9C0}" dt="2021-05-14T04:44:06.159" v="2312"/>
          <ac:cxnSpMkLst>
            <pc:docMk/>
            <pc:sldMk cId="2417561533" sldId="297"/>
            <ac:cxnSpMk id="26" creationId="{4B8F50F5-37A6-4907-A3E7-BD466C757AEE}"/>
          </ac:cxnSpMkLst>
        </pc:cxnChg>
        <pc:cxnChg chg="add mod">
          <ac:chgData name="Manish Sharma" userId="b799adb9ba789c8f" providerId="LiveId" clId="{08B35827-4607-49B2-9BAC-17917FE3D9C0}" dt="2021-05-14T04:44:18.011" v="2313"/>
          <ac:cxnSpMkLst>
            <pc:docMk/>
            <pc:sldMk cId="2417561533" sldId="297"/>
            <ac:cxnSpMk id="28" creationId="{C26433AF-C10E-476C-95C9-B1A75FE5BB25}"/>
          </ac:cxnSpMkLst>
        </pc:cxnChg>
      </pc:sldChg>
      <pc:sldChg chg="add">
        <pc:chgData name="Manish Sharma" userId="b799adb9ba789c8f" providerId="LiveId" clId="{08B35827-4607-49B2-9BAC-17917FE3D9C0}" dt="2021-05-14T07:28:18.984" v="2322"/>
        <pc:sldMkLst>
          <pc:docMk/>
          <pc:sldMk cId="3204761499" sldId="298"/>
        </pc:sldMkLst>
      </pc:sldChg>
      <pc:sldChg chg="addSp delSp modSp add mod">
        <pc:chgData name="Manish Sharma" userId="b799adb9ba789c8f" providerId="LiveId" clId="{08B35827-4607-49B2-9BAC-17917FE3D9C0}" dt="2021-05-14T07:39:39.630" v="2331" actId="167"/>
        <pc:sldMkLst>
          <pc:docMk/>
          <pc:sldMk cId="622792624" sldId="299"/>
        </pc:sldMkLst>
        <pc:spChg chg="del">
          <ac:chgData name="Manish Sharma" userId="b799adb9ba789c8f" providerId="LiveId" clId="{08B35827-4607-49B2-9BAC-17917FE3D9C0}" dt="2021-05-14T07:29:19.959" v="2324" actId="21"/>
          <ac:spMkLst>
            <pc:docMk/>
            <pc:sldMk cId="622792624" sldId="299"/>
            <ac:spMk id="17" creationId="{441D6ECE-AB60-422A-8CED-77F91DDDEAFE}"/>
          </ac:spMkLst>
        </pc:spChg>
        <pc:spChg chg="add mod">
          <ac:chgData name="Manish Sharma" userId="b799adb9ba789c8f" providerId="LiveId" clId="{08B35827-4607-49B2-9BAC-17917FE3D9C0}" dt="2021-05-14T07:29:26.638" v="2326" actId="1076"/>
          <ac:spMkLst>
            <pc:docMk/>
            <pc:sldMk cId="622792624" sldId="299"/>
            <ac:spMk id="40" creationId="{32A6656E-C2CC-4435-AD99-E629C9DBD59A}"/>
          </ac:spMkLst>
        </pc:spChg>
        <pc:spChg chg="add mod">
          <ac:chgData name="Manish Sharma" userId="b799adb9ba789c8f" providerId="LiveId" clId="{08B35827-4607-49B2-9BAC-17917FE3D9C0}" dt="2021-05-14T07:29:33.054" v="2327"/>
          <ac:spMkLst>
            <pc:docMk/>
            <pc:sldMk cId="622792624" sldId="299"/>
            <ac:spMk id="41" creationId="{B66A9E35-F91D-4E5A-A8F3-C2C882E38E4C}"/>
          </ac:spMkLst>
        </pc:spChg>
        <pc:spChg chg="add mod">
          <ac:chgData name="Manish Sharma" userId="b799adb9ba789c8f" providerId="LiveId" clId="{08B35827-4607-49B2-9BAC-17917FE3D9C0}" dt="2021-05-14T07:29:43.712" v="2328"/>
          <ac:spMkLst>
            <pc:docMk/>
            <pc:sldMk cId="622792624" sldId="299"/>
            <ac:spMk id="42" creationId="{CF3E9C26-5CF8-4C45-A0DE-485F1DCCAE01}"/>
          </ac:spMkLst>
        </pc:spChg>
        <pc:spChg chg="add mod">
          <ac:chgData name="Manish Sharma" userId="b799adb9ba789c8f" providerId="LiveId" clId="{08B35827-4607-49B2-9BAC-17917FE3D9C0}" dt="2021-05-14T07:29:57.157" v="2329"/>
          <ac:spMkLst>
            <pc:docMk/>
            <pc:sldMk cId="622792624" sldId="299"/>
            <ac:spMk id="43" creationId="{E464999D-13A7-485F-A2D9-80272F64CCBF}"/>
          </ac:spMkLst>
        </pc:spChg>
        <pc:spChg chg="add mod ord">
          <ac:chgData name="Manish Sharma" userId="b799adb9ba789c8f" providerId="LiveId" clId="{08B35827-4607-49B2-9BAC-17917FE3D9C0}" dt="2021-05-14T07:39:39.630" v="2331" actId="167"/>
          <ac:spMkLst>
            <pc:docMk/>
            <pc:sldMk cId="622792624" sldId="299"/>
            <ac:spMk id="46" creationId="{AEB148C1-60AE-4F68-99DF-0FBA88EDBEA9}"/>
          </ac:spMkLst>
        </pc:spChg>
        <pc:cxnChg chg="add mod">
          <ac:chgData name="Manish Sharma" userId="b799adb9ba789c8f" providerId="LiveId" clId="{08B35827-4607-49B2-9BAC-17917FE3D9C0}" dt="2021-05-14T07:29:57.157" v="2329"/>
          <ac:cxnSpMkLst>
            <pc:docMk/>
            <pc:sldMk cId="622792624" sldId="299"/>
            <ac:cxnSpMk id="44" creationId="{C2DDCC0B-5F99-40C0-A0B3-B23A7BA592C9}"/>
          </ac:cxnSpMkLst>
        </pc:cxnChg>
        <pc:cxnChg chg="add mod">
          <ac:chgData name="Manish Sharma" userId="b799adb9ba789c8f" providerId="LiveId" clId="{08B35827-4607-49B2-9BAC-17917FE3D9C0}" dt="2021-05-14T07:29:57.157" v="2329"/>
          <ac:cxnSpMkLst>
            <pc:docMk/>
            <pc:sldMk cId="622792624" sldId="299"/>
            <ac:cxnSpMk id="45" creationId="{53AB105A-7507-451B-9F81-297D52F30EF3}"/>
          </ac:cxnSpMkLst>
        </pc:cxnChg>
      </pc:sldChg>
      <pc:sldChg chg="addSp delSp modSp add mod setBg delDesignElem">
        <pc:chgData name="Manish Sharma" userId="b799adb9ba789c8f" providerId="LiveId" clId="{08B35827-4607-49B2-9BAC-17917FE3D9C0}" dt="2021-05-14T11:05:37.105" v="2334" actId="26606"/>
        <pc:sldMkLst>
          <pc:docMk/>
          <pc:sldMk cId="631516676" sldId="301"/>
        </pc:sldMkLst>
        <pc:spChg chg="mo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2" creationId="{F2BE5BA3-3D14-4CFA-9DDB-9248482CBE53}"/>
          </ac:spMkLst>
        </pc:spChg>
        <pc:spChg chg="del">
          <ac:chgData name="Manish Sharma" userId="b799adb9ba789c8f" providerId="LiveId" clId="{08B35827-4607-49B2-9BAC-17917FE3D9C0}" dt="2021-05-14T11:05:20.740" v="2333"/>
          <ac:spMkLst>
            <pc:docMk/>
            <pc:sldMk cId="631516676" sldId="301"/>
            <ac:spMk id="26" creationId="{2E442304-DDBD-4F7B-8017-36BCC863FB40}"/>
          </ac:spMkLst>
        </pc:spChg>
        <pc:spChg chg="del">
          <ac:chgData name="Manish Sharma" userId="b799adb9ba789c8f" providerId="LiveId" clId="{08B35827-4607-49B2-9BAC-17917FE3D9C0}" dt="2021-05-14T11:05:20.740" v="2333"/>
          <ac:spMkLst>
            <pc:docMk/>
            <pc:sldMk cId="631516676" sldId="301"/>
            <ac:spMk id="27" creationId="{5E107275-3853-46FD-A241-DE4355A42675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33" creationId="{BACC6370-2D7E-4714-9D71-7542949D7D5D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35" creationId="{256B2C21-A230-48C0-8DF1-C46611373C44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37" creationId="{3847E18C-932D-4C95-AABA-FEC7C9499AD7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39" creationId="{3150CB11-0C61-439E-910F-5787759E72A0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41" creationId="{43F8A58B-5155-44CE-A5FF-7647B47D0A7A}"/>
          </ac:spMkLst>
        </pc:spChg>
        <pc:spChg chg="add">
          <ac:chgData name="Manish Sharma" userId="b799adb9ba789c8f" providerId="LiveId" clId="{08B35827-4607-49B2-9BAC-17917FE3D9C0}" dt="2021-05-14T11:05:37.105" v="2334" actId="26606"/>
          <ac:spMkLst>
            <pc:docMk/>
            <pc:sldMk cId="631516676" sldId="301"/>
            <ac:spMk id="43" creationId="{443F2ACA-E6D6-4028-82DD-F03C262D5DE6}"/>
          </ac:spMkLst>
        </pc:spChg>
        <pc:graphicFrameChg chg="mod modGraphic">
          <ac:chgData name="Manish Sharma" userId="b799adb9ba789c8f" providerId="LiveId" clId="{08B35827-4607-49B2-9BAC-17917FE3D9C0}" dt="2021-05-14T11:05:37.105" v="2334" actId="26606"/>
          <ac:graphicFrameMkLst>
            <pc:docMk/>
            <pc:sldMk cId="631516676" sldId="301"/>
            <ac:graphicFrameMk id="28" creationId="{FC65EEBD-5589-48DB-A356-9E3C0495B2F7}"/>
          </ac:graphicFrameMkLst>
        </pc:graphicFrameChg>
      </pc:sldChg>
      <pc:sldChg chg="addSp delSp modSp new mod">
        <pc:chgData name="Manish Sharma" userId="b799adb9ba789c8f" providerId="LiveId" clId="{08B35827-4607-49B2-9BAC-17917FE3D9C0}" dt="2021-05-14T11:14:23.229" v="2426" actId="20577"/>
        <pc:sldMkLst>
          <pc:docMk/>
          <pc:sldMk cId="401316524" sldId="302"/>
        </pc:sldMkLst>
        <pc:spChg chg="del">
          <ac:chgData name="Manish Sharma" userId="b799adb9ba789c8f" providerId="LiveId" clId="{08B35827-4607-49B2-9BAC-17917FE3D9C0}" dt="2021-05-14T11:12:57.060" v="2378" actId="478"/>
          <ac:spMkLst>
            <pc:docMk/>
            <pc:sldMk cId="401316524" sldId="302"/>
            <ac:spMk id="2" creationId="{005C7D00-34B2-418E-9DAB-C66CC81039A5}"/>
          </ac:spMkLst>
        </pc:spChg>
        <pc:spChg chg="del">
          <ac:chgData name="Manish Sharma" userId="b799adb9ba789c8f" providerId="LiveId" clId="{08B35827-4607-49B2-9BAC-17917FE3D9C0}" dt="2021-05-14T11:11:40.600" v="2336" actId="1032"/>
          <ac:spMkLst>
            <pc:docMk/>
            <pc:sldMk cId="401316524" sldId="302"/>
            <ac:spMk id="3" creationId="{2D4CA261-2B6F-42ED-8455-9B728AE02BAD}"/>
          </ac:spMkLst>
        </pc:spChg>
        <pc:spChg chg="add mod">
          <ac:chgData name="Manish Sharma" userId="b799adb9ba789c8f" providerId="LiveId" clId="{08B35827-4607-49B2-9BAC-17917FE3D9C0}" dt="2021-05-14T11:14:14.625" v="2425" actId="1076"/>
          <ac:spMkLst>
            <pc:docMk/>
            <pc:sldMk cId="401316524" sldId="302"/>
            <ac:spMk id="5" creationId="{DC993B46-A530-4FB9-B0CA-4256BA9E27A3}"/>
          </ac:spMkLst>
        </pc:spChg>
        <pc:spChg chg="add mod">
          <ac:chgData name="Manish Sharma" userId="b799adb9ba789c8f" providerId="LiveId" clId="{08B35827-4607-49B2-9BAC-17917FE3D9C0}" dt="2021-05-14T11:14:10.748" v="2424" actId="1076"/>
          <ac:spMkLst>
            <pc:docMk/>
            <pc:sldMk cId="401316524" sldId="302"/>
            <ac:spMk id="6" creationId="{F43BBE6D-7E15-4043-AD43-61C4F23E0B74}"/>
          </ac:spMkLst>
        </pc:spChg>
        <pc:spChg chg="add mod">
          <ac:chgData name="Manish Sharma" userId="b799adb9ba789c8f" providerId="LiveId" clId="{08B35827-4607-49B2-9BAC-17917FE3D9C0}" dt="2021-05-14T11:14:05.282" v="2423" actId="1076"/>
          <ac:spMkLst>
            <pc:docMk/>
            <pc:sldMk cId="401316524" sldId="302"/>
            <ac:spMk id="7" creationId="{B0638CEF-FDDC-41B1-A7B5-8CD83FADB608}"/>
          </ac:spMkLst>
        </pc:spChg>
        <pc:graphicFrameChg chg="add mod modGraphic">
          <ac:chgData name="Manish Sharma" userId="b799adb9ba789c8f" providerId="LiveId" clId="{08B35827-4607-49B2-9BAC-17917FE3D9C0}" dt="2021-05-14T11:14:23.229" v="2426" actId="20577"/>
          <ac:graphicFrameMkLst>
            <pc:docMk/>
            <pc:sldMk cId="401316524" sldId="302"/>
            <ac:graphicFrameMk id="4" creationId="{1616C509-3EB1-4428-B02C-1924FF45AE53}"/>
          </ac:graphicFrameMkLst>
        </pc:graphicFrameChg>
      </pc:sldChg>
    </pc:docChg>
  </pc:docChgLst>
  <pc:docChgLst>
    <pc:chgData name="Manish Sharma" userId="b799adb9ba789c8f" providerId="LiveId" clId="{E4D03218-0386-4BBB-A6E6-970F8F72278C}"/>
    <pc:docChg chg="undo custSel addSld modSld">
      <pc:chgData name="Manish Sharma" userId="b799adb9ba789c8f" providerId="LiveId" clId="{E4D03218-0386-4BBB-A6E6-970F8F72278C}" dt="2021-08-07T11:09:56.480" v="50"/>
      <pc:docMkLst>
        <pc:docMk/>
      </pc:docMkLst>
      <pc:sldChg chg="addSp delSp modSp new mod">
        <pc:chgData name="Manish Sharma" userId="b799adb9ba789c8f" providerId="LiveId" clId="{E4D03218-0386-4BBB-A6E6-970F8F72278C}" dt="2021-08-07T11:09:56.480" v="50"/>
        <pc:sldMkLst>
          <pc:docMk/>
          <pc:sldMk cId="486550458" sldId="303"/>
        </pc:sldMkLst>
        <pc:spChg chg="mod">
          <ac:chgData name="Manish Sharma" userId="b799adb9ba789c8f" providerId="LiveId" clId="{E4D03218-0386-4BBB-A6E6-970F8F72278C}" dt="2021-08-07T11:09:31.641" v="44" actId="20577"/>
          <ac:spMkLst>
            <pc:docMk/>
            <pc:sldMk cId="486550458" sldId="303"/>
            <ac:spMk id="2" creationId="{4EF90E18-E3FF-41DA-88BB-0E1758D89495}"/>
          </ac:spMkLst>
        </pc:spChg>
        <pc:spChg chg="add del mod">
          <ac:chgData name="Manish Sharma" userId="b799adb9ba789c8f" providerId="LiveId" clId="{E4D03218-0386-4BBB-A6E6-970F8F72278C}" dt="2021-08-07T11:09:56.480" v="50"/>
          <ac:spMkLst>
            <pc:docMk/>
            <pc:sldMk cId="486550458" sldId="303"/>
            <ac:spMk id="3" creationId="{05590E55-E2DE-4321-B2AE-4A8DC91AA87B}"/>
          </ac:spMkLst>
        </pc:spChg>
        <pc:spChg chg="add del mod">
          <ac:chgData name="Manish Sharma" userId="b799adb9ba789c8f" providerId="LiveId" clId="{E4D03218-0386-4BBB-A6E6-970F8F72278C}" dt="2021-08-07T11:07:25.056" v="24"/>
          <ac:spMkLst>
            <pc:docMk/>
            <pc:sldMk cId="486550458" sldId="303"/>
            <ac:spMk id="4" creationId="{E9A2648C-18A9-4219-AC20-18C75C1227F5}"/>
          </ac:spMkLst>
        </pc:spChg>
        <pc:spChg chg="add del">
          <ac:chgData name="Manish Sharma" userId="b799adb9ba789c8f" providerId="LiveId" clId="{E4D03218-0386-4BBB-A6E6-970F8F72278C}" dt="2021-08-07T11:08:45.237" v="32"/>
          <ac:spMkLst>
            <pc:docMk/>
            <pc:sldMk cId="486550458" sldId="303"/>
            <ac:spMk id="5" creationId="{5523EBFB-B6BF-4DA4-8734-2ADF257EADBB}"/>
          </ac:spMkLst>
        </pc:spChg>
      </pc:sldChg>
      <pc:sldChg chg="addSp delSp modSp new mod">
        <pc:chgData name="Manish Sharma" userId="b799adb9ba789c8f" providerId="LiveId" clId="{E4D03218-0386-4BBB-A6E6-970F8F72278C}" dt="2021-08-07T11:09:25.095" v="43" actId="20577"/>
        <pc:sldMkLst>
          <pc:docMk/>
          <pc:sldMk cId="1424805398" sldId="304"/>
        </pc:sldMkLst>
        <pc:spChg chg="add del mod">
          <ac:chgData name="Manish Sharma" userId="b799adb9ba789c8f" providerId="LiveId" clId="{E4D03218-0386-4BBB-A6E6-970F8F72278C}" dt="2021-08-07T11:09:25.095" v="43" actId="20577"/>
          <ac:spMkLst>
            <pc:docMk/>
            <pc:sldMk cId="1424805398" sldId="304"/>
            <ac:spMk id="2" creationId="{1ABE3156-1642-4316-A18E-6AAADF7C9F63}"/>
          </ac:spMkLst>
        </pc:spChg>
        <pc:spChg chg="mod">
          <ac:chgData name="Manish Sharma" userId="b799adb9ba789c8f" providerId="LiveId" clId="{E4D03218-0386-4BBB-A6E6-970F8F72278C}" dt="2021-08-07T11:09:00.684" v="38" actId="27636"/>
          <ac:spMkLst>
            <pc:docMk/>
            <pc:sldMk cId="1424805398" sldId="304"/>
            <ac:spMk id="3" creationId="{54ED4B5B-4697-4643-BB79-78DB9B12A327}"/>
          </ac:spMkLst>
        </pc:spChg>
        <pc:spChg chg="add del mod">
          <ac:chgData name="Manish Sharma" userId="b799adb9ba789c8f" providerId="LiveId" clId="{E4D03218-0386-4BBB-A6E6-970F8F72278C}" dt="2021-08-07T11:09:16.869" v="40"/>
          <ac:spMkLst>
            <pc:docMk/>
            <pc:sldMk cId="1424805398" sldId="304"/>
            <ac:spMk id="4" creationId="{62393B57-32A2-479A-85C0-9AF3D130C835}"/>
          </ac:spMkLst>
        </pc:sp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nishvbn/" TargetMode="External"/><Relationship Id="rId2" Type="http://schemas.openxmlformats.org/officeDocument/2006/relationships/hyperlink" Target="https://api.whatsapp.com/send?phone=+919822025942" TargetMode="External"/><Relationship Id="rId1" Type="http://schemas.openxmlformats.org/officeDocument/2006/relationships/hyperlink" Target="mailto:manishvbn@gmail.com" TargetMode="External"/><Relationship Id="rId4" Type="http://schemas.openxmlformats.org/officeDocument/2006/relationships/hyperlink" Target="https://www.linkedin.com/in/manishsharma30/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nishvbn/" TargetMode="External"/><Relationship Id="rId2" Type="http://schemas.openxmlformats.org/officeDocument/2006/relationships/hyperlink" Target="https://api.whatsapp.com/send?phone=+919822025942" TargetMode="External"/><Relationship Id="rId1" Type="http://schemas.openxmlformats.org/officeDocument/2006/relationships/hyperlink" Target="mailto:manishvbn@gmail.com" TargetMode="External"/><Relationship Id="rId4" Type="http://schemas.openxmlformats.org/officeDocument/2006/relationships/hyperlink" Target="https://www.linkedin.com/in/manishsharma30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8587C9-1643-4E5A-B860-D37C04272F5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F97B3A5-F0B7-494A-91F4-D4169B55EAED}">
      <dgm:prSet/>
      <dgm:spPr/>
      <dgm:t>
        <a:bodyPr/>
        <a:lstStyle/>
        <a:p>
          <a:r>
            <a:rPr lang="en-IN"/>
            <a:t>Misc API’s (Instance Methods)</a:t>
          </a:r>
          <a:endParaRPr lang="en-US"/>
        </a:p>
      </dgm:t>
    </dgm:pt>
    <dgm:pt modelId="{ABF30FC3-C029-4354-B5F5-1544948D48D4}" type="parTrans" cxnId="{EAD1F59F-F318-47A6-BECC-A96F9C894E33}">
      <dgm:prSet/>
      <dgm:spPr/>
      <dgm:t>
        <a:bodyPr/>
        <a:lstStyle/>
        <a:p>
          <a:endParaRPr lang="en-US"/>
        </a:p>
      </dgm:t>
    </dgm:pt>
    <dgm:pt modelId="{E4A78959-E7B5-47A0-BBDC-C45A711B31EB}" type="sibTrans" cxnId="{EAD1F59F-F318-47A6-BECC-A96F9C894E33}">
      <dgm:prSet/>
      <dgm:spPr/>
      <dgm:t>
        <a:bodyPr/>
        <a:lstStyle/>
        <a:p>
          <a:endParaRPr lang="en-US"/>
        </a:p>
      </dgm:t>
    </dgm:pt>
    <dgm:pt modelId="{69ECAF63-06F6-45D7-9CD2-4E737A370D01}">
      <dgm:prSet/>
      <dgm:spPr/>
      <dgm:t>
        <a:bodyPr/>
        <a:lstStyle/>
        <a:p>
          <a:r>
            <a:rPr lang="en-IN"/>
            <a:t>setState()</a:t>
          </a:r>
          <a:endParaRPr lang="en-US"/>
        </a:p>
      </dgm:t>
    </dgm:pt>
    <dgm:pt modelId="{EA1BA481-AC8E-4CAE-ACD9-AC671A1C09C2}" type="parTrans" cxnId="{FFE66E43-6DD9-4D12-B1A4-884DDB3F05BC}">
      <dgm:prSet/>
      <dgm:spPr/>
      <dgm:t>
        <a:bodyPr/>
        <a:lstStyle/>
        <a:p>
          <a:endParaRPr lang="en-US"/>
        </a:p>
      </dgm:t>
    </dgm:pt>
    <dgm:pt modelId="{D5E86EBC-6683-4AA9-9E97-C807921B093B}" type="sibTrans" cxnId="{FFE66E43-6DD9-4D12-B1A4-884DDB3F05BC}">
      <dgm:prSet/>
      <dgm:spPr/>
      <dgm:t>
        <a:bodyPr/>
        <a:lstStyle/>
        <a:p>
          <a:endParaRPr lang="en-US"/>
        </a:p>
      </dgm:t>
    </dgm:pt>
    <dgm:pt modelId="{ED8ADEDB-43A7-451F-8A6A-817A3827C74D}">
      <dgm:prSet/>
      <dgm:spPr/>
      <dgm:t>
        <a:bodyPr/>
        <a:lstStyle/>
        <a:p>
          <a:r>
            <a:rPr lang="en-IN"/>
            <a:t>forceUpdate()</a:t>
          </a:r>
          <a:endParaRPr lang="en-US"/>
        </a:p>
      </dgm:t>
    </dgm:pt>
    <dgm:pt modelId="{64E20DA0-925D-4A63-84C5-5C66A0337B0D}" type="parTrans" cxnId="{21623784-2E69-4CAD-B7B8-F40D01688C3E}">
      <dgm:prSet/>
      <dgm:spPr/>
      <dgm:t>
        <a:bodyPr/>
        <a:lstStyle/>
        <a:p>
          <a:endParaRPr lang="en-US"/>
        </a:p>
      </dgm:t>
    </dgm:pt>
    <dgm:pt modelId="{861C62E9-0FB3-471D-A8A6-C5E53A60E65E}" type="sibTrans" cxnId="{21623784-2E69-4CAD-B7B8-F40D01688C3E}">
      <dgm:prSet/>
      <dgm:spPr/>
      <dgm:t>
        <a:bodyPr/>
        <a:lstStyle/>
        <a:p>
          <a:endParaRPr lang="en-US"/>
        </a:p>
      </dgm:t>
    </dgm:pt>
    <dgm:pt modelId="{A0A6D37B-8696-46E5-92B4-16EB66C6D2DB}">
      <dgm:prSet/>
      <dgm:spPr/>
      <dgm:t>
        <a:bodyPr/>
        <a:lstStyle/>
        <a:p>
          <a:r>
            <a:rPr lang="en-IN"/>
            <a:t>Instance Properties</a:t>
          </a:r>
          <a:endParaRPr lang="en-US"/>
        </a:p>
      </dgm:t>
    </dgm:pt>
    <dgm:pt modelId="{81778715-51E2-461A-8967-BCB299B96A80}" type="parTrans" cxnId="{3D65A548-9C95-4526-92BE-11059266CCB0}">
      <dgm:prSet/>
      <dgm:spPr/>
      <dgm:t>
        <a:bodyPr/>
        <a:lstStyle/>
        <a:p>
          <a:endParaRPr lang="en-US"/>
        </a:p>
      </dgm:t>
    </dgm:pt>
    <dgm:pt modelId="{8D990B97-6DE2-469F-BF2E-6E99D3E9CAF4}" type="sibTrans" cxnId="{3D65A548-9C95-4526-92BE-11059266CCB0}">
      <dgm:prSet/>
      <dgm:spPr/>
      <dgm:t>
        <a:bodyPr/>
        <a:lstStyle/>
        <a:p>
          <a:endParaRPr lang="en-US"/>
        </a:p>
      </dgm:t>
    </dgm:pt>
    <dgm:pt modelId="{88511A38-7949-4FC9-9F09-39BB3F47AA01}">
      <dgm:prSet/>
      <dgm:spPr/>
      <dgm:t>
        <a:bodyPr/>
        <a:lstStyle/>
        <a:p>
          <a:r>
            <a:rPr lang="en-IN"/>
            <a:t>props</a:t>
          </a:r>
          <a:endParaRPr lang="en-US"/>
        </a:p>
      </dgm:t>
    </dgm:pt>
    <dgm:pt modelId="{15C15F20-6470-4DB2-BE09-8B473E597E1F}" type="parTrans" cxnId="{0E8EE569-81A6-471A-9A0B-AECF81F71A11}">
      <dgm:prSet/>
      <dgm:spPr/>
      <dgm:t>
        <a:bodyPr/>
        <a:lstStyle/>
        <a:p>
          <a:endParaRPr lang="en-US"/>
        </a:p>
      </dgm:t>
    </dgm:pt>
    <dgm:pt modelId="{D6F9B0EF-1E6A-4B2A-B322-6A90BC977E70}" type="sibTrans" cxnId="{0E8EE569-81A6-471A-9A0B-AECF81F71A11}">
      <dgm:prSet/>
      <dgm:spPr/>
      <dgm:t>
        <a:bodyPr/>
        <a:lstStyle/>
        <a:p>
          <a:endParaRPr lang="en-US"/>
        </a:p>
      </dgm:t>
    </dgm:pt>
    <dgm:pt modelId="{9D01FE3A-2176-4BDE-8D6D-83693610D660}">
      <dgm:prSet/>
      <dgm:spPr/>
      <dgm:t>
        <a:bodyPr/>
        <a:lstStyle/>
        <a:p>
          <a:r>
            <a:rPr lang="en-IN" dirty="0"/>
            <a:t>state</a:t>
          </a:r>
          <a:endParaRPr lang="en-US" dirty="0"/>
        </a:p>
      </dgm:t>
    </dgm:pt>
    <dgm:pt modelId="{328C3228-658F-4BE9-9026-8FC2BF3058D8}" type="parTrans" cxnId="{373484AC-8502-45DF-8C95-705D784336C1}">
      <dgm:prSet/>
      <dgm:spPr/>
      <dgm:t>
        <a:bodyPr/>
        <a:lstStyle/>
        <a:p>
          <a:endParaRPr lang="en-US"/>
        </a:p>
      </dgm:t>
    </dgm:pt>
    <dgm:pt modelId="{8A8DBD22-A9B9-40A2-800A-DE4BDED52AB8}" type="sibTrans" cxnId="{373484AC-8502-45DF-8C95-705D784336C1}">
      <dgm:prSet/>
      <dgm:spPr/>
      <dgm:t>
        <a:bodyPr/>
        <a:lstStyle/>
        <a:p>
          <a:endParaRPr lang="en-US"/>
        </a:p>
      </dgm:t>
    </dgm:pt>
    <dgm:pt modelId="{4FB4165D-29D1-4FE5-8565-299EC322981F}">
      <dgm:prSet/>
      <dgm:spPr/>
      <dgm:t>
        <a:bodyPr/>
        <a:lstStyle/>
        <a:p>
          <a:r>
            <a:rPr lang="en-IN"/>
            <a:t>Class Properties</a:t>
          </a:r>
          <a:endParaRPr lang="en-US"/>
        </a:p>
      </dgm:t>
    </dgm:pt>
    <dgm:pt modelId="{2BA1BE99-801B-4732-BE63-1B25881B28E8}" type="parTrans" cxnId="{FDBBF5AB-2A9F-4B53-ABD9-90AA64711B83}">
      <dgm:prSet/>
      <dgm:spPr/>
      <dgm:t>
        <a:bodyPr/>
        <a:lstStyle/>
        <a:p>
          <a:endParaRPr lang="en-US"/>
        </a:p>
      </dgm:t>
    </dgm:pt>
    <dgm:pt modelId="{4B1F4E8E-EF0F-4E0E-B7B7-023A0D22F58F}" type="sibTrans" cxnId="{FDBBF5AB-2A9F-4B53-ABD9-90AA64711B83}">
      <dgm:prSet/>
      <dgm:spPr/>
      <dgm:t>
        <a:bodyPr/>
        <a:lstStyle/>
        <a:p>
          <a:endParaRPr lang="en-US"/>
        </a:p>
      </dgm:t>
    </dgm:pt>
    <dgm:pt modelId="{F5758AAD-9B07-4D46-86B6-F50D52CE877D}">
      <dgm:prSet/>
      <dgm:spPr/>
      <dgm:t>
        <a:bodyPr/>
        <a:lstStyle/>
        <a:p>
          <a:r>
            <a:rPr lang="en-IN"/>
            <a:t>defaultProps</a:t>
          </a:r>
          <a:endParaRPr lang="en-US"/>
        </a:p>
      </dgm:t>
    </dgm:pt>
    <dgm:pt modelId="{DE823598-7E4C-41CC-90E0-39255F9614E9}" type="parTrans" cxnId="{2D2A14E6-B91F-4FDF-86E5-6B2F0526A4D3}">
      <dgm:prSet/>
      <dgm:spPr/>
      <dgm:t>
        <a:bodyPr/>
        <a:lstStyle/>
        <a:p>
          <a:endParaRPr lang="en-US"/>
        </a:p>
      </dgm:t>
    </dgm:pt>
    <dgm:pt modelId="{BBCBAC0F-66FD-4A4D-B29E-D02F258DC637}" type="sibTrans" cxnId="{2D2A14E6-B91F-4FDF-86E5-6B2F0526A4D3}">
      <dgm:prSet/>
      <dgm:spPr/>
      <dgm:t>
        <a:bodyPr/>
        <a:lstStyle/>
        <a:p>
          <a:endParaRPr lang="en-US"/>
        </a:p>
      </dgm:t>
    </dgm:pt>
    <dgm:pt modelId="{EBA3C800-097D-4CB1-81C9-D1EB319FA8FD}">
      <dgm:prSet/>
      <dgm:spPr/>
      <dgm:t>
        <a:bodyPr/>
        <a:lstStyle/>
        <a:p>
          <a:r>
            <a:rPr lang="en-IN"/>
            <a:t>displayName</a:t>
          </a:r>
          <a:endParaRPr lang="en-US"/>
        </a:p>
      </dgm:t>
    </dgm:pt>
    <dgm:pt modelId="{7E673E26-FF27-47CC-AF13-A9B09EC2FC88}" type="parTrans" cxnId="{6A7D7B7B-4601-4AA6-BE96-D02C333DCE9A}">
      <dgm:prSet/>
      <dgm:spPr/>
      <dgm:t>
        <a:bodyPr/>
        <a:lstStyle/>
        <a:p>
          <a:endParaRPr lang="en-US"/>
        </a:p>
      </dgm:t>
    </dgm:pt>
    <dgm:pt modelId="{167F6030-9D00-458C-9D31-3C0D273DAAFF}" type="sibTrans" cxnId="{6A7D7B7B-4601-4AA6-BE96-D02C333DCE9A}">
      <dgm:prSet/>
      <dgm:spPr/>
      <dgm:t>
        <a:bodyPr/>
        <a:lstStyle/>
        <a:p>
          <a:endParaRPr lang="en-US"/>
        </a:p>
      </dgm:t>
    </dgm:pt>
    <dgm:pt modelId="{FEDD43D4-E811-477A-8E6A-3C4C6871C6DF}">
      <dgm:prSet/>
      <dgm:spPr/>
      <dgm:t>
        <a:bodyPr/>
        <a:lstStyle/>
        <a:p>
          <a:r>
            <a:rPr lang="en-IN" dirty="0" err="1"/>
            <a:t>propTypes</a:t>
          </a:r>
          <a:endParaRPr lang="en-US" dirty="0"/>
        </a:p>
      </dgm:t>
    </dgm:pt>
    <dgm:pt modelId="{EEEB70BA-9EB8-475D-8026-15A378436C99}" type="parTrans" cxnId="{DE82B9E4-FBEB-45B8-B2B3-1027E4AC7630}">
      <dgm:prSet/>
      <dgm:spPr/>
      <dgm:t>
        <a:bodyPr/>
        <a:lstStyle/>
        <a:p>
          <a:endParaRPr lang="en-US"/>
        </a:p>
      </dgm:t>
    </dgm:pt>
    <dgm:pt modelId="{8C40FDBB-2156-4A36-B987-BCAA56361A01}" type="sibTrans" cxnId="{DE82B9E4-FBEB-45B8-B2B3-1027E4AC7630}">
      <dgm:prSet/>
      <dgm:spPr/>
      <dgm:t>
        <a:bodyPr/>
        <a:lstStyle/>
        <a:p>
          <a:endParaRPr lang="en-US"/>
        </a:p>
      </dgm:t>
    </dgm:pt>
    <dgm:pt modelId="{682F1A90-EEB1-40E8-9F73-A3EEB4A44B89}" type="pres">
      <dgm:prSet presAssocID="{DA8587C9-1643-4E5A-B860-D37C04272F50}" presName="linear" presStyleCnt="0">
        <dgm:presLayoutVars>
          <dgm:animLvl val="lvl"/>
          <dgm:resizeHandles val="exact"/>
        </dgm:presLayoutVars>
      </dgm:prSet>
      <dgm:spPr/>
    </dgm:pt>
    <dgm:pt modelId="{D10D3786-912E-4EBB-9972-EA892CAFAFA5}" type="pres">
      <dgm:prSet presAssocID="{7F97B3A5-F0B7-494A-91F4-D4169B55EAE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5789B94-583C-4D6C-83DC-BBA453BD4434}" type="pres">
      <dgm:prSet presAssocID="{7F97B3A5-F0B7-494A-91F4-D4169B55EAED}" presName="childText" presStyleLbl="revTx" presStyleIdx="0" presStyleCnt="3">
        <dgm:presLayoutVars>
          <dgm:bulletEnabled val="1"/>
        </dgm:presLayoutVars>
      </dgm:prSet>
      <dgm:spPr/>
    </dgm:pt>
    <dgm:pt modelId="{24C51440-2826-45BA-89A5-154A76740EE1}" type="pres">
      <dgm:prSet presAssocID="{A0A6D37B-8696-46E5-92B4-16EB66C6D2D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D8D63BC-6CB2-4AB9-8C37-9BD566C46295}" type="pres">
      <dgm:prSet presAssocID="{A0A6D37B-8696-46E5-92B4-16EB66C6D2DB}" presName="childText" presStyleLbl="revTx" presStyleIdx="1" presStyleCnt="3">
        <dgm:presLayoutVars>
          <dgm:bulletEnabled val="1"/>
        </dgm:presLayoutVars>
      </dgm:prSet>
      <dgm:spPr/>
    </dgm:pt>
    <dgm:pt modelId="{60CA1EB7-31C6-486B-B738-177ABC614547}" type="pres">
      <dgm:prSet presAssocID="{4FB4165D-29D1-4FE5-8565-299EC322981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D4D2E3A-3B07-4540-A4C8-F8D028ED8AE8}" type="pres">
      <dgm:prSet presAssocID="{4FB4165D-29D1-4FE5-8565-299EC322981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E0DE5D0E-55FF-4047-AE69-9E52B82D09BA}" type="presOf" srcId="{7F97B3A5-F0B7-494A-91F4-D4169B55EAED}" destId="{D10D3786-912E-4EBB-9972-EA892CAFAFA5}" srcOrd="0" destOrd="0" presId="urn:microsoft.com/office/officeart/2005/8/layout/vList2"/>
    <dgm:cxn modelId="{22643F16-0C63-4A6D-AC89-D42274C9A2D1}" type="presOf" srcId="{A0A6D37B-8696-46E5-92B4-16EB66C6D2DB}" destId="{24C51440-2826-45BA-89A5-154A76740EE1}" srcOrd="0" destOrd="0" presId="urn:microsoft.com/office/officeart/2005/8/layout/vList2"/>
    <dgm:cxn modelId="{00A2E91D-1CBC-4BAA-B509-368D99D5201D}" type="presOf" srcId="{DA8587C9-1643-4E5A-B860-D37C04272F50}" destId="{682F1A90-EEB1-40E8-9F73-A3EEB4A44B89}" srcOrd="0" destOrd="0" presId="urn:microsoft.com/office/officeart/2005/8/layout/vList2"/>
    <dgm:cxn modelId="{179F3F2C-92DE-4A19-AFC7-0EBF87F453A5}" type="presOf" srcId="{9D01FE3A-2176-4BDE-8D6D-83693610D660}" destId="{CD8D63BC-6CB2-4AB9-8C37-9BD566C46295}" srcOrd="0" destOrd="1" presId="urn:microsoft.com/office/officeart/2005/8/layout/vList2"/>
    <dgm:cxn modelId="{AD7C2642-D3C3-4FD6-9DC3-787A339C6EBF}" type="presOf" srcId="{ED8ADEDB-43A7-451F-8A6A-817A3827C74D}" destId="{05789B94-583C-4D6C-83DC-BBA453BD4434}" srcOrd="0" destOrd="1" presId="urn:microsoft.com/office/officeart/2005/8/layout/vList2"/>
    <dgm:cxn modelId="{FFE66E43-6DD9-4D12-B1A4-884DDB3F05BC}" srcId="{7F97B3A5-F0B7-494A-91F4-D4169B55EAED}" destId="{69ECAF63-06F6-45D7-9CD2-4E737A370D01}" srcOrd="0" destOrd="0" parTransId="{EA1BA481-AC8E-4CAE-ACD9-AC671A1C09C2}" sibTransId="{D5E86EBC-6683-4AA9-9E97-C807921B093B}"/>
    <dgm:cxn modelId="{3D65A548-9C95-4526-92BE-11059266CCB0}" srcId="{DA8587C9-1643-4E5A-B860-D37C04272F50}" destId="{A0A6D37B-8696-46E5-92B4-16EB66C6D2DB}" srcOrd="1" destOrd="0" parTransId="{81778715-51E2-461A-8967-BCB299B96A80}" sibTransId="{8D990B97-6DE2-469F-BF2E-6E99D3E9CAF4}"/>
    <dgm:cxn modelId="{0E8EE569-81A6-471A-9A0B-AECF81F71A11}" srcId="{A0A6D37B-8696-46E5-92B4-16EB66C6D2DB}" destId="{88511A38-7949-4FC9-9F09-39BB3F47AA01}" srcOrd="0" destOrd="0" parTransId="{15C15F20-6470-4DB2-BE09-8B473E597E1F}" sibTransId="{D6F9B0EF-1E6A-4B2A-B322-6A90BC977E70}"/>
    <dgm:cxn modelId="{5BD98670-5F9C-4F20-A03D-E505A93741DD}" type="presOf" srcId="{EBA3C800-097D-4CB1-81C9-D1EB319FA8FD}" destId="{CD4D2E3A-3B07-4540-A4C8-F8D028ED8AE8}" srcOrd="0" destOrd="1" presId="urn:microsoft.com/office/officeart/2005/8/layout/vList2"/>
    <dgm:cxn modelId="{9FD2AD7A-BFD9-4732-92A9-BF528BA67EF1}" type="presOf" srcId="{4FB4165D-29D1-4FE5-8565-299EC322981F}" destId="{60CA1EB7-31C6-486B-B738-177ABC614547}" srcOrd="0" destOrd="0" presId="urn:microsoft.com/office/officeart/2005/8/layout/vList2"/>
    <dgm:cxn modelId="{6A7D7B7B-4601-4AA6-BE96-D02C333DCE9A}" srcId="{4FB4165D-29D1-4FE5-8565-299EC322981F}" destId="{EBA3C800-097D-4CB1-81C9-D1EB319FA8FD}" srcOrd="1" destOrd="0" parTransId="{7E673E26-FF27-47CC-AF13-A9B09EC2FC88}" sibTransId="{167F6030-9D00-458C-9D31-3C0D273DAAFF}"/>
    <dgm:cxn modelId="{21623784-2E69-4CAD-B7B8-F40D01688C3E}" srcId="{7F97B3A5-F0B7-494A-91F4-D4169B55EAED}" destId="{ED8ADEDB-43A7-451F-8A6A-817A3827C74D}" srcOrd="1" destOrd="0" parTransId="{64E20DA0-925D-4A63-84C5-5C66A0337B0D}" sibTransId="{861C62E9-0FB3-471D-A8A6-C5E53A60E65E}"/>
    <dgm:cxn modelId="{6D4DB098-1B81-4BB6-98E6-FDE3752BE4C9}" type="presOf" srcId="{F5758AAD-9B07-4D46-86B6-F50D52CE877D}" destId="{CD4D2E3A-3B07-4540-A4C8-F8D028ED8AE8}" srcOrd="0" destOrd="0" presId="urn:microsoft.com/office/officeart/2005/8/layout/vList2"/>
    <dgm:cxn modelId="{EAD1F59F-F318-47A6-BECC-A96F9C894E33}" srcId="{DA8587C9-1643-4E5A-B860-D37C04272F50}" destId="{7F97B3A5-F0B7-494A-91F4-D4169B55EAED}" srcOrd="0" destOrd="0" parTransId="{ABF30FC3-C029-4354-B5F5-1544948D48D4}" sibTransId="{E4A78959-E7B5-47A0-BBDC-C45A711B31EB}"/>
    <dgm:cxn modelId="{FDBBF5AB-2A9F-4B53-ABD9-90AA64711B83}" srcId="{DA8587C9-1643-4E5A-B860-D37C04272F50}" destId="{4FB4165D-29D1-4FE5-8565-299EC322981F}" srcOrd="2" destOrd="0" parTransId="{2BA1BE99-801B-4732-BE63-1B25881B28E8}" sibTransId="{4B1F4E8E-EF0F-4E0E-B7B7-023A0D22F58F}"/>
    <dgm:cxn modelId="{373484AC-8502-45DF-8C95-705D784336C1}" srcId="{A0A6D37B-8696-46E5-92B4-16EB66C6D2DB}" destId="{9D01FE3A-2176-4BDE-8D6D-83693610D660}" srcOrd="1" destOrd="0" parTransId="{328C3228-658F-4BE9-9026-8FC2BF3058D8}" sibTransId="{8A8DBD22-A9B9-40A2-800A-DE4BDED52AB8}"/>
    <dgm:cxn modelId="{E7E830C1-654E-4C32-915C-D65D78E1E69B}" type="presOf" srcId="{88511A38-7949-4FC9-9F09-39BB3F47AA01}" destId="{CD8D63BC-6CB2-4AB9-8C37-9BD566C46295}" srcOrd="0" destOrd="0" presId="urn:microsoft.com/office/officeart/2005/8/layout/vList2"/>
    <dgm:cxn modelId="{C74694D8-9195-4C67-9AD4-8AB558A5771A}" type="presOf" srcId="{69ECAF63-06F6-45D7-9CD2-4E737A370D01}" destId="{05789B94-583C-4D6C-83DC-BBA453BD4434}" srcOrd="0" destOrd="0" presId="urn:microsoft.com/office/officeart/2005/8/layout/vList2"/>
    <dgm:cxn modelId="{DE82B9E4-FBEB-45B8-B2B3-1027E4AC7630}" srcId="{4FB4165D-29D1-4FE5-8565-299EC322981F}" destId="{FEDD43D4-E811-477A-8E6A-3C4C6871C6DF}" srcOrd="2" destOrd="0" parTransId="{EEEB70BA-9EB8-475D-8026-15A378436C99}" sibTransId="{8C40FDBB-2156-4A36-B987-BCAA56361A01}"/>
    <dgm:cxn modelId="{2D2A14E6-B91F-4FDF-86E5-6B2F0526A4D3}" srcId="{4FB4165D-29D1-4FE5-8565-299EC322981F}" destId="{F5758AAD-9B07-4D46-86B6-F50D52CE877D}" srcOrd="0" destOrd="0" parTransId="{DE823598-7E4C-41CC-90E0-39255F9614E9}" sibTransId="{BBCBAC0F-66FD-4A4D-B29E-D02F258DC637}"/>
    <dgm:cxn modelId="{B1A818FC-B119-45F2-9F40-1D5BC5A645A1}" type="presOf" srcId="{FEDD43D4-E811-477A-8E6A-3C4C6871C6DF}" destId="{CD4D2E3A-3B07-4540-A4C8-F8D028ED8AE8}" srcOrd="0" destOrd="2" presId="urn:microsoft.com/office/officeart/2005/8/layout/vList2"/>
    <dgm:cxn modelId="{B6497841-301B-4E8D-B947-850FB731CB1F}" type="presParOf" srcId="{682F1A90-EEB1-40E8-9F73-A3EEB4A44B89}" destId="{D10D3786-912E-4EBB-9972-EA892CAFAFA5}" srcOrd="0" destOrd="0" presId="urn:microsoft.com/office/officeart/2005/8/layout/vList2"/>
    <dgm:cxn modelId="{07A02B96-A5BC-455D-8046-288CB187E192}" type="presParOf" srcId="{682F1A90-EEB1-40E8-9F73-A3EEB4A44B89}" destId="{05789B94-583C-4D6C-83DC-BBA453BD4434}" srcOrd="1" destOrd="0" presId="urn:microsoft.com/office/officeart/2005/8/layout/vList2"/>
    <dgm:cxn modelId="{09240419-104A-4FF8-9D0C-1357BC8C9D83}" type="presParOf" srcId="{682F1A90-EEB1-40E8-9F73-A3EEB4A44B89}" destId="{24C51440-2826-45BA-89A5-154A76740EE1}" srcOrd="2" destOrd="0" presId="urn:microsoft.com/office/officeart/2005/8/layout/vList2"/>
    <dgm:cxn modelId="{ADF37753-B35A-4ACA-A6B5-128991A6BEB7}" type="presParOf" srcId="{682F1A90-EEB1-40E8-9F73-A3EEB4A44B89}" destId="{CD8D63BC-6CB2-4AB9-8C37-9BD566C46295}" srcOrd="3" destOrd="0" presId="urn:microsoft.com/office/officeart/2005/8/layout/vList2"/>
    <dgm:cxn modelId="{FFACAC82-51C5-4A35-8FAC-E993E11B9581}" type="presParOf" srcId="{682F1A90-EEB1-40E8-9F73-A3EEB4A44B89}" destId="{60CA1EB7-31C6-486B-B738-177ABC614547}" srcOrd="4" destOrd="0" presId="urn:microsoft.com/office/officeart/2005/8/layout/vList2"/>
    <dgm:cxn modelId="{6E9A282D-AECD-4C4F-915B-565E8454EA7D}" type="presParOf" srcId="{682F1A90-EEB1-40E8-9F73-A3EEB4A44B89}" destId="{CD4D2E3A-3B07-4540-A4C8-F8D028ED8AE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5784D0-7FA3-4FB7-8642-B5C41554936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3BEACE9-B0BF-4319-AD2E-45BB54FC442F}">
      <dgm:prSet/>
      <dgm:spPr/>
      <dgm:t>
        <a:bodyPr/>
        <a:lstStyle/>
        <a:p>
          <a:r>
            <a:rPr lang="en-IN"/>
            <a:t>Mounting Lifecycle Methods</a:t>
          </a:r>
          <a:endParaRPr lang="en-US"/>
        </a:p>
      </dgm:t>
    </dgm:pt>
    <dgm:pt modelId="{B8E5CDA2-EF1F-48D5-A39A-9BE790095DEF}" type="parTrans" cxnId="{847A7AA8-3621-49DE-8312-CE708C56B596}">
      <dgm:prSet/>
      <dgm:spPr/>
      <dgm:t>
        <a:bodyPr/>
        <a:lstStyle/>
        <a:p>
          <a:endParaRPr lang="en-US"/>
        </a:p>
      </dgm:t>
    </dgm:pt>
    <dgm:pt modelId="{42D8B399-CBF9-4ACE-A9FB-695D50E25E4A}" type="sibTrans" cxnId="{847A7AA8-3621-49DE-8312-CE708C56B596}">
      <dgm:prSet/>
      <dgm:spPr/>
      <dgm:t>
        <a:bodyPr/>
        <a:lstStyle/>
        <a:p>
          <a:endParaRPr lang="en-US"/>
        </a:p>
      </dgm:t>
    </dgm:pt>
    <dgm:pt modelId="{5E90445B-911B-45D1-B813-01F9D6196F0C}">
      <dgm:prSet/>
      <dgm:spPr/>
      <dgm:t>
        <a:bodyPr/>
        <a:lstStyle/>
        <a:p>
          <a:r>
            <a:rPr lang="en-IN"/>
            <a:t>constructor()</a:t>
          </a:r>
          <a:endParaRPr lang="en-US"/>
        </a:p>
      </dgm:t>
    </dgm:pt>
    <dgm:pt modelId="{AF25AF51-F47B-4AC2-8024-CC84C30D7193}" type="parTrans" cxnId="{AB4AD405-CDF2-4B1F-93EA-74EA88FBD512}">
      <dgm:prSet/>
      <dgm:spPr/>
      <dgm:t>
        <a:bodyPr/>
        <a:lstStyle/>
        <a:p>
          <a:endParaRPr lang="en-US"/>
        </a:p>
      </dgm:t>
    </dgm:pt>
    <dgm:pt modelId="{6AAE9A5E-D8F2-4FAE-B677-A8F8C4A9BCA2}" type="sibTrans" cxnId="{AB4AD405-CDF2-4B1F-93EA-74EA88FBD512}">
      <dgm:prSet/>
      <dgm:spPr/>
      <dgm:t>
        <a:bodyPr/>
        <a:lstStyle/>
        <a:p>
          <a:endParaRPr lang="en-US"/>
        </a:p>
      </dgm:t>
    </dgm:pt>
    <dgm:pt modelId="{320B7D3E-E1D1-4807-B31C-D67394024125}">
      <dgm:prSet/>
      <dgm:spPr/>
      <dgm:t>
        <a:bodyPr/>
        <a:lstStyle/>
        <a:p>
          <a:r>
            <a:rPr lang="en-IN"/>
            <a:t>static getDerivedStateFromProps()</a:t>
          </a:r>
          <a:endParaRPr lang="en-US"/>
        </a:p>
      </dgm:t>
    </dgm:pt>
    <dgm:pt modelId="{6615E19B-3AD7-436F-A2AE-5A8CF7480992}" type="parTrans" cxnId="{EB47218F-7723-403D-88DE-86D0FAD36D56}">
      <dgm:prSet/>
      <dgm:spPr/>
      <dgm:t>
        <a:bodyPr/>
        <a:lstStyle/>
        <a:p>
          <a:endParaRPr lang="en-US"/>
        </a:p>
      </dgm:t>
    </dgm:pt>
    <dgm:pt modelId="{DBF10500-DDA1-4B0F-BF4E-CE76EC1B92C3}" type="sibTrans" cxnId="{EB47218F-7723-403D-88DE-86D0FAD36D56}">
      <dgm:prSet/>
      <dgm:spPr/>
      <dgm:t>
        <a:bodyPr/>
        <a:lstStyle/>
        <a:p>
          <a:endParaRPr lang="en-US"/>
        </a:p>
      </dgm:t>
    </dgm:pt>
    <dgm:pt modelId="{4674FDDB-BCA1-4679-ADB0-83467FD9A165}">
      <dgm:prSet/>
      <dgm:spPr/>
      <dgm:t>
        <a:bodyPr/>
        <a:lstStyle/>
        <a:p>
          <a:r>
            <a:rPr lang="en-IN"/>
            <a:t>render()</a:t>
          </a:r>
          <a:endParaRPr lang="en-US"/>
        </a:p>
      </dgm:t>
    </dgm:pt>
    <dgm:pt modelId="{CBF0DA2D-E2C3-418D-B980-B02AC9FD0529}" type="parTrans" cxnId="{6C7732E1-E1FD-454F-8FEE-64B52DCDAFA4}">
      <dgm:prSet/>
      <dgm:spPr/>
      <dgm:t>
        <a:bodyPr/>
        <a:lstStyle/>
        <a:p>
          <a:endParaRPr lang="en-US"/>
        </a:p>
      </dgm:t>
    </dgm:pt>
    <dgm:pt modelId="{57C67552-DDB6-4DD4-A207-822B450309B9}" type="sibTrans" cxnId="{6C7732E1-E1FD-454F-8FEE-64B52DCDAFA4}">
      <dgm:prSet/>
      <dgm:spPr/>
      <dgm:t>
        <a:bodyPr/>
        <a:lstStyle/>
        <a:p>
          <a:endParaRPr lang="en-US"/>
        </a:p>
      </dgm:t>
    </dgm:pt>
    <dgm:pt modelId="{4D31A049-018F-486F-A638-CC98F5B03991}">
      <dgm:prSet/>
      <dgm:spPr/>
      <dgm:t>
        <a:bodyPr/>
        <a:lstStyle/>
        <a:p>
          <a:r>
            <a:rPr lang="en-IN"/>
            <a:t>componentDidMount()</a:t>
          </a:r>
          <a:endParaRPr lang="en-US"/>
        </a:p>
      </dgm:t>
    </dgm:pt>
    <dgm:pt modelId="{9ED13F6D-66B6-4931-BC72-21FE8E49B8F0}" type="parTrans" cxnId="{17268FA3-3361-4F49-8DAE-01D867259554}">
      <dgm:prSet/>
      <dgm:spPr/>
      <dgm:t>
        <a:bodyPr/>
        <a:lstStyle/>
        <a:p>
          <a:endParaRPr lang="en-US"/>
        </a:p>
      </dgm:t>
    </dgm:pt>
    <dgm:pt modelId="{FECDC3E9-C56D-4334-8648-216C590C94C4}" type="sibTrans" cxnId="{17268FA3-3361-4F49-8DAE-01D867259554}">
      <dgm:prSet/>
      <dgm:spPr/>
      <dgm:t>
        <a:bodyPr/>
        <a:lstStyle/>
        <a:p>
          <a:endParaRPr lang="en-US"/>
        </a:p>
      </dgm:t>
    </dgm:pt>
    <dgm:pt modelId="{E1AEA1AA-1C69-4639-B863-A1476B1E70FD}">
      <dgm:prSet/>
      <dgm:spPr/>
      <dgm:t>
        <a:bodyPr/>
        <a:lstStyle/>
        <a:p>
          <a:r>
            <a:rPr lang="en-IN"/>
            <a:t>Updating Lifecycle Methods</a:t>
          </a:r>
          <a:endParaRPr lang="en-US"/>
        </a:p>
      </dgm:t>
    </dgm:pt>
    <dgm:pt modelId="{1558D224-DF3F-4D11-BFBF-172113C659EF}" type="parTrans" cxnId="{30A987D0-B505-4C1F-A80C-1E7F1938BC04}">
      <dgm:prSet/>
      <dgm:spPr/>
      <dgm:t>
        <a:bodyPr/>
        <a:lstStyle/>
        <a:p>
          <a:endParaRPr lang="en-US"/>
        </a:p>
      </dgm:t>
    </dgm:pt>
    <dgm:pt modelId="{7E932599-2ABF-4810-B9CE-B6AD6A017841}" type="sibTrans" cxnId="{30A987D0-B505-4C1F-A80C-1E7F1938BC04}">
      <dgm:prSet/>
      <dgm:spPr/>
      <dgm:t>
        <a:bodyPr/>
        <a:lstStyle/>
        <a:p>
          <a:endParaRPr lang="en-US"/>
        </a:p>
      </dgm:t>
    </dgm:pt>
    <dgm:pt modelId="{0C70B270-9E52-4E72-8329-186CB0192AD3}">
      <dgm:prSet/>
      <dgm:spPr/>
      <dgm:t>
        <a:bodyPr/>
        <a:lstStyle/>
        <a:p>
          <a:r>
            <a:rPr lang="en-IN"/>
            <a:t>static getDerivedStateFromProps()</a:t>
          </a:r>
          <a:endParaRPr lang="en-US"/>
        </a:p>
      </dgm:t>
    </dgm:pt>
    <dgm:pt modelId="{BE300C75-8DBF-4398-BF3A-807532421B7E}" type="parTrans" cxnId="{3110F6A3-36B1-4E5B-9F38-AECD8A578706}">
      <dgm:prSet/>
      <dgm:spPr/>
      <dgm:t>
        <a:bodyPr/>
        <a:lstStyle/>
        <a:p>
          <a:endParaRPr lang="en-US"/>
        </a:p>
      </dgm:t>
    </dgm:pt>
    <dgm:pt modelId="{B7F24144-8743-4C7D-8F6B-E82CC812137F}" type="sibTrans" cxnId="{3110F6A3-36B1-4E5B-9F38-AECD8A578706}">
      <dgm:prSet/>
      <dgm:spPr/>
      <dgm:t>
        <a:bodyPr/>
        <a:lstStyle/>
        <a:p>
          <a:endParaRPr lang="en-US"/>
        </a:p>
      </dgm:t>
    </dgm:pt>
    <dgm:pt modelId="{86537875-6D60-4D8A-B261-D113BC984EF8}">
      <dgm:prSet/>
      <dgm:spPr/>
      <dgm:t>
        <a:bodyPr/>
        <a:lstStyle/>
        <a:p>
          <a:r>
            <a:rPr lang="en-IN"/>
            <a:t>shouldComponentUpdate()</a:t>
          </a:r>
          <a:endParaRPr lang="en-US"/>
        </a:p>
      </dgm:t>
    </dgm:pt>
    <dgm:pt modelId="{D715BA9D-CED1-4E5D-8F0F-877374BA482C}" type="parTrans" cxnId="{671A8184-7BC5-47D8-BF07-51B6EC5B7498}">
      <dgm:prSet/>
      <dgm:spPr/>
      <dgm:t>
        <a:bodyPr/>
        <a:lstStyle/>
        <a:p>
          <a:endParaRPr lang="en-US"/>
        </a:p>
      </dgm:t>
    </dgm:pt>
    <dgm:pt modelId="{FD5F7D1F-E253-4BAF-BB47-3E4230277CF6}" type="sibTrans" cxnId="{671A8184-7BC5-47D8-BF07-51B6EC5B7498}">
      <dgm:prSet/>
      <dgm:spPr/>
      <dgm:t>
        <a:bodyPr/>
        <a:lstStyle/>
        <a:p>
          <a:endParaRPr lang="en-US"/>
        </a:p>
      </dgm:t>
    </dgm:pt>
    <dgm:pt modelId="{0BC27E44-9DD6-4592-AFA0-EC3DF8C2B51D}">
      <dgm:prSet/>
      <dgm:spPr/>
      <dgm:t>
        <a:bodyPr/>
        <a:lstStyle/>
        <a:p>
          <a:r>
            <a:rPr lang="en-IN"/>
            <a:t>render()</a:t>
          </a:r>
          <a:endParaRPr lang="en-US"/>
        </a:p>
      </dgm:t>
    </dgm:pt>
    <dgm:pt modelId="{15EDF28E-63F3-4D52-BD16-8BDCC97FEBE3}" type="parTrans" cxnId="{0630656A-4BB2-4446-B2AC-241798AA117C}">
      <dgm:prSet/>
      <dgm:spPr/>
      <dgm:t>
        <a:bodyPr/>
        <a:lstStyle/>
        <a:p>
          <a:endParaRPr lang="en-US"/>
        </a:p>
      </dgm:t>
    </dgm:pt>
    <dgm:pt modelId="{22DECBBE-DD20-4345-A961-0EB05BC4BA01}" type="sibTrans" cxnId="{0630656A-4BB2-4446-B2AC-241798AA117C}">
      <dgm:prSet/>
      <dgm:spPr/>
      <dgm:t>
        <a:bodyPr/>
        <a:lstStyle/>
        <a:p>
          <a:endParaRPr lang="en-US"/>
        </a:p>
      </dgm:t>
    </dgm:pt>
    <dgm:pt modelId="{581B1264-AD9D-4F74-8877-65AD1A54EF08}">
      <dgm:prSet/>
      <dgm:spPr/>
      <dgm:t>
        <a:bodyPr/>
        <a:lstStyle/>
        <a:p>
          <a:r>
            <a:rPr lang="en-IN"/>
            <a:t>getSnapshotBeforeUpdate()</a:t>
          </a:r>
          <a:endParaRPr lang="en-US"/>
        </a:p>
      </dgm:t>
    </dgm:pt>
    <dgm:pt modelId="{7E9A35B0-7CB8-44C2-BBFD-F88D5B0BD2C9}" type="parTrans" cxnId="{3653343E-10A9-4F5D-88A5-FF59756F86C5}">
      <dgm:prSet/>
      <dgm:spPr/>
      <dgm:t>
        <a:bodyPr/>
        <a:lstStyle/>
        <a:p>
          <a:endParaRPr lang="en-US"/>
        </a:p>
      </dgm:t>
    </dgm:pt>
    <dgm:pt modelId="{2D2DE65C-7C82-4683-8281-54B2D503BD24}" type="sibTrans" cxnId="{3653343E-10A9-4F5D-88A5-FF59756F86C5}">
      <dgm:prSet/>
      <dgm:spPr/>
      <dgm:t>
        <a:bodyPr/>
        <a:lstStyle/>
        <a:p>
          <a:endParaRPr lang="en-US"/>
        </a:p>
      </dgm:t>
    </dgm:pt>
    <dgm:pt modelId="{758F0087-3FD3-4ADD-A8AF-30D8815837CA}">
      <dgm:prSet/>
      <dgm:spPr/>
      <dgm:t>
        <a:bodyPr/>
        <a:lstStyle/>
        <a:p>
          <a:r>
            <a:rPr lang="en-IN"/>
            <a:t>componentDidUpdate()</a:t>
          </a:r>
          <a:endParaRPr lang="en-US"/>
        </a:p>
      </dgm:t>
    </dgm:pt>
    <dgm:pt modelId="{B8B6E327-F768-41A6-AA8D-6B478ABC298A}" type="parTrans" cxnId="{CA97F9A3-8595-494B-87D9-F631ACDA1B6D}">
      <dgm:prSet/>
      <dgm:spPr/>
      <dgm:t>
        <a:bodyPr/>
        <a:lstStyle/>
        <a:p>
          <a:endParaRPr lang="en-US"/>
        </a:p>
      </dgm:t>
    </dgm:pt>
    <dgm:pt modelId="{F0DFC4AA-5F69-4E9B-A0F1-E9D94B8C4902}" type="sibTrans" cxnId="{CA97F9A3-8595-494B-87D9-F631ACDA1B6D}">
      <dgm:prSet/>
      <dgm:spPr/>
      <dgm:t>
        <a:bodyPr/>
        <a:lstStyle/>
        <a:p>
          <a:endParaRPr lang="en-US"/>
        </a:p>
      </dgm:t>
    </dgm:pt>
    <dgm:pt modelId="{323EBE45-1BD4-4B3A-B7DB-B2AFB1258CF1}">
      <dgm:prSet/>
      <dgm:spPr/>
      <dgm:t>
        <a:bodyPr/>
        <a:lstStyle/>
        <a:p>
          <a:r>
            <a:rPr lang="en-IN"/>
            <a:t>Unmounting Lifecycle Methods</a:t>
          </a:r>
          <a:endParaRPr lang="en-US"/>
        </a:p>
      </dgm:t>
    </dgm:pt>
    <dgm:pt modelId="{7D2FF9EA-711D-498C-854A-09CB3806576E}" type="parTrans" cxnId="{C36CA8DB-C691-498C-935E-155D13CBA522}">
      <dgm:prSet/>
      <dgm:spPr/>
      <dgm:t>
        <a:bodyPr/>
        <a:lstStyle/>
        <a:p>
          <a:endParaRPr lang="en-US"/>
        </a:p>
      </dgm:t>
    </dgm:pt>
    <dgm:pt modelId="{4554B5FB-DC84-4C9D-BFF8-C37084DED8AE}" type="sibTrans" cxnId="{C36CA8DB-C691-498C-935E-155D13CBA522}">
      <dgm:prSet/>
      <dgm:spPr/>
      <dgm:t>
        <a:bodyPr/>
        <a:lstStyle/>
        <a:p>
          <a:endParaRPr lang="en-US"/>
        </a:p>
      </dgm:t>
    </dgm:pt>
    <dgm:pt modelId="{385007C3-DC8A-4940-BD0D-4853C32C0159}">
      <dgm:prSet/>
      <dgm:spPr/>
      <dgm:t>
        <a:bodyPr/>
        <a:lstStyle/>
        <a:p>
          <a:r>
            <a:rPr lang="en-IN"/>
            <a:t>componentWillUnmount()</a:t>
          </a:r>
          <a:endParaRPr lang="en-US"/>
        </a:p>
      </dgm:t>
    </dgm:pt>
    <dgm:pt modelId="{6A425AE5-6885-4E32-9E92-7335C146D230}" type="parTrans" cxnId="{E2B76BDE-3B3D-4363-B010-0FAEA85DCB75}">
      <dgm:prSet/>
      <dgm:spPr/>
      <dgm:t>
        <a:bodyPr/>
        <a:lstStyle/>
        <a:p>
          <a:endParaRPr lang="en-US"/>
        </a:p>
      </dgm:t>
    </dgm:pt>
    <dgm:pt modelId="{EE80ABEC-118F-4AFA-8020-2B9E78D8E6CE}" type="sibTrans" cxnId="{E2B76BDE-3B3D-4363-B010-0FAEA85DCB75}">
      <dgm:prSet/>
      <dgm:spPr/>
      <dgm:t>
        <a:bodyPr/>
        <a:lstStyle/>
        <a:p>
          <a:endParaRPr lang="en-US"/>
        </a:p>
      </dgm:t>
    </dgm:pt>
    <dgm:pt modelId="{87FF7796-BAE6-4AA6-B002-04CF812EF115}">
      <dgm:prSet/>
      <dgm:spPr/>
      <dgm:t>
        <a:bodyPr/>
        <a:lstStyle/>
        <a:p>
          <a:r>
            <a:rPr lang="en-IN"/>
            <a:t>Error Lifecycle Methods</a:t>
          </a:r>
          <a:endParaRPr lang="en-US"/>
        </a:p>
      </dgm:t>
    </dgm:pt>
    <dgm:pt modelId="{AD98455E-9348-4C94-8FAC-8BE9C68AEB02}" type="parTrans" cxnId="{C0CD1AA2-A472-47E3-A819-370B7D45B574}">
      <dgm:prSet/>
      <dgm:spPr/>
      <dgm:t>
        <a:bodyPr/>
        <a:lstStyle/>
        <a:p>
          <a:endParaRPr lang="en-US"/>
        </a:p>
      </dgm:t>
    </dgm:pt>
    <dgm:pt modelId="{6E0420F3-A096-4912-BE52-70EC1CE3988C}" type="sibTrans" cxnId="{C0CD1AA2-A472-47E3-A819-370B7D45B574}">
      <dgm:prSet/>
      <dgm:spPr/>
      <dgm:t>
        <a:bodyPr/>
        <a:lstStyle/>
        <a:p>
          <a:endParaRPr lang="en-US"/>
        </a:p>
      </dgm:t>
    </dgm:pt>
    <dgm:pt modelId="{9416CDA9-FB37-4E28-88D3-D79229BB37DA}">
      <dgm:prSet/>
      <dgm:spPr/>
      <dgm:t>
        <a:bodyPr/>
        <a:lstStyle/>
        <a:p>
          <a:r>
            <a:rPr lang="en-IN"/>
            <a:t>static getDerivedStateFromError()</a:t>
          </a:r>
          <a:endParaRPr lang="en-US"/>
        </a:p>
      </dgm:t>
    </dgm:pt>
    <dgm:pt modelId="{746D24F5-F739-4C4F-B749-B0706E2F7F39}" type="parTrans" cxnId="{E9B26515-8FB4-46E3-9EFC-313FB9CD78AE}">
      <dgm:prSet/>
      <dgm:spPr/>
      <dgm:t>
        <a:bodyPr/>
        <a:lstStyle/>
        <a:p>
          <a:endParaRPr lang="en-US"/>
        </a:p>
      </dgm:t>
    </dgm:pt>
    <dgm:pt modelId="{BB9D4148-FF30-4C2F-B153-28884A538930}" type="sibTrans" cxnId="{E9B26515-8FB4-46E3-9EFC-313FB9CD78AE}">
      <dgm:prSet/>
      <dgm:spPr/>
      <dgm:t>
        <a:bodyPr/>
        <a:lstStyle/>
        <a:p>
          <a:endParaRPr lang="en-US"/>
        </a:p>
      </dgm:t>
    </dgm:pt>
    <dgm:pt modelId="{CB2A9838-32CE-4F8B-BAA9-62B47AA73F36}">
      <dgm:prSet/>
      <dgm:spPr/>
      <dgm:t>
        <a:bodyPr/>
        <a:lstStyle/>
        <a:p>
          <a:r>
            <a:rPr lang="en-IN"/>
            <a:t>componentDidCatch()</a:t>
          </a:r>
          <a:endParaRPr lang="en-US"/>
        </a:p>
      </dgm:t>
    </dgm:pt>
    <dgm:pt modelId="{8F0A73B9-0CD1-4B39-BB02-21C473454C0D}" type="parTrans" cxnId="{5591771D-F066-4214-B853-4428A5E87E83}">
      <dgm:prSet/>
      <dgm:spPr/>
      <dgm:t>
        <a:bodyPr/>
        <a:lstStyle/>
        <a:p>
          <a:endParaRPr lang="en-US"/>
        </a:p>
      </dgm:t>
    </dgm:pt>
    <dgm:pt modelId="{726FC5BB-F560-409A-8E84-611BA7370258}" type="sibTrans" cxnId="{5591771D-F066-4214-B853-4428A5E87E83}">
      <dgm:prSet/>
      <dgm:spPr/>
      <dgm:t>
        <a:bodyPr/>
        <a:lstStyle/>
        <a:p>
          <a:endParaRPr lang="en-US"/>
        </a:p>
      </dgm:t>
    </dgm:pt>
    <dgm:pt modelId="{92ACAD5E-8118-40FB-A694-74D844261D82}" type="pres">
      <dgm:prSet presAssocID="{B05784D0-7FA3-4FB7-8642-B5C41554936F}" presName="linear" presStyleCnt="0">
        <dgm:presLayoutVars>
          <dgm:animLvl val="lvl"/>
          <dgm:resizeHandles val="exact"/>
        </dgm:presLayoutVars>
      </dgm:prSet>
      <dgm:spPr/>
    </dgm:pt>
    <dgm:pt modelId="{CE089768-FC60-4676-B6EA-70B604715CD7}" type="pres">
      <dgm:prSet presAssocID="{D3BEACE9-B0BF-4319-AD2E-45BB54FC442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3F242E8-F718-4AA9-837A-462C62F76B51}" type="pres">
      <dgm:prSet presAssocID="{D3BEACE9-B0BF-4319-AD2E-45BB54FC442F}" presName="childText" presStyleLbl="revTx" presStyleIdx="0" presStyleCnt="4">
        <dgm:presLayoutVars>
          <dgm:bulletEnabled val="1"/>
        </dgm:presLayoutVars>
      </dgm:prSet>
      <dgm:spPr/>
    </dgm:pt>
    <dgm:pt modelId="{346D4820-CCCC-46C6-9D4B-5556A1801F10}" type="pres">
      <dgm:prSet presAssocID="{E1AEA1AA-1C69-4639-B863-A1476B1E70F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4A79FA9-2406-4DE5-92E1-022EC9250854}" type="pres">
      <dgm:prSet presAssocID="{E1AEA1AA-1C69-4639-B863-A1476B1E70FD}" presName="childText" presStyleLbl="revTx" presStyleIdx="1" presStyleCnt="4">
        <dgm:presLayoutVars>
          <dgm:bulletEnabled val="1"/>
        </dgm:presLayoutVars>
      </dgm:prSet>
      <dgm:spPr/>
    </dgm:pt>
    <dgm:pt modelId="{AA42282B-2801-49EC-8198-E7C910EE96F4}" type="pres">
      <dgm:prSet presAssocID="{323EBE45-1BD4-4B3A-B7DB-B2AFB1258CF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540CB62-4CB5-4880-A25C-A7E7C5F4E5DB}" type="pres">
      <dgm:prSet presAssocID="{323EBE45-1BD4-4B3A-B7DB-B2AFB1258CF1}" presName="childText" presStyleLbl="revTx" presStyleIdx="2" presStyleCnt="4">
        <dgm:presLayoutVars>
          <dgm:bulletEnabled val="1"/>
        </dgm:presLayoutVars>
      </dgm:prSet>
      <dgm:spPr/>
    </dgm:pt>
    <dgm:pt modelId="{CCEA52C9-40C7-448C-AA35-F815F260B73A}" type="pres">
      <dgm:prSet presAssocID="{87FF7796-BAE6-4AA6-B002-04CF812EF11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048ADF9-B24F-4112-9B25-240B6019B5EF}" type="pres">
      <dgm:prSet presAssocID="{87FF7796-BAE6-4AA6-B002-04CF812EF115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6D13E03-D404-4DBD-B379-C95990070FE5}" type="presOf" srcId="{320B7D3E-E1D1-4807-B31C-D67394024125}" destId="{D3F242E8-F718-4AA9-837A-462C62F76B51}" srcOrd="0" destOrd="1" presId="urn:microsoft.com/office/officeart/2005/8/layout/vList2"/>
    <dgm:cxn modelId="{AB4AD405-CDF2-4B1F-93EA-74EA88FBD512}" srcId="{D3BEACE9-B0BF-4319-AD2E-45BB54FC442F}" destId="{5E90445B-911B-45D1-B813-01F9D6196F0C}" srcOrd="0" destOrd="0" parTransId="{AF25AF51-F47B-4AC2-8024-CC84C30D7193}" sibTransId="{6AAE9A5E-D8F2-4FAE-B677-A8F8C4A9BCA2}"/>
    <dgm:cxn modelId="{B843050C-BBD3-4334-9245-64A03E7DF5F6}" type="presOf" srcId="{CB2A9838-32CE-4F8B-BAA9-62B47AA73F36}" destId="{A048ADF9-B24F-4112-9B25-240B6019B5EF}" srcOrd="0" destOrd="1" presId="urn:microsoft.com/office/officeart/2005/8/layout/vList2"/>
    <dgm:cxn modelId="{5E54F912-A126-4D1B-8C30-314CAB7A6F46}" type="presOf" srcId="{4674FDDB-BCA1-4679-ADB0-83467FD9A165}" destId="{D3F242E8-F718-4AA9-837A-462C62F76B51}" srcOrd="0" destOrd="2" presId="urn:microsoft.com/office/officeart/2005/8/layout/vList2"/>
    <dgm:cxn modelId="{E9B26515-8FB4-46E3-9EFC-313FB9CD78AE}" srcId="{87FF7796-BAE6-4AA6-B002-04CF812EF115}" destId="{9416CDA9-FB37-4E28-88D3-D79229BB37DA}" srcOrd="0" destOrd="0" parTransId="{746D24F5-F739-4C4F-B749-B0706E2F7F39}" sibTransId="{BB9D4148-FF30-4C2F-B153-28884A538930}"/>
    <dgm:cxn modelId="{5591771D-F066-4214-B853-4428A5E87E83}" srcId="{87FF7796-BAE6-4AA6-B002-04CF812EF115}" destId="{CB2A9838-32CE-4F8B-BAA9-62B47AA73F36}" srcOrd="1" destOrd="0" parTransId="{8F0A73B9-0CD1-4B39-BB02-21C473454C0D}" sibTransId="{726FC5BB-F560-409A-8E84-611BA7370258}"/>
    <dgm:cxn modelId="{3C33B81F-422C-4AAE-A814-DD916BFBBD4F}" type="presOf" srcId="{758F0087-3FD3-4ADD-A8AF-30D8815837CA}" destId="{D4A79FA9-2406-4DE5-92E1-022EC9250854}" srcOrd="0" destOrd="4" presId="urn:microsoft.com/office/officeart/2005/8/layout/vList2"/>
    <dgm:cxn modelId="{F3996C23-1765-41B1-B807-C9A104DF9707}" type="presOf" srcId="{D3BEACE9-B0BF-4319-AD2E-45BB54FC442F}" destId="{CE089768-FC60-4676-B6EA-70B604715CD7}" srcOrd="0" destOrd="0" presId="urn:microsoft.com/office/officeart/2005/8/layout/vList2"/>
    <dgm:cxn modelId="{3653343E-10A9-4F5D-88A5-FF59756F86C5}" srcId="{E1AEA1AA-1C69-4639-B863-A1476B1E70FD}" destId="{581B1264-AD9D-4F74-8877-65AD1A54EF08}" srcOrd="3" destOrd="0" parTransId="{7E9A35B0-7CB8-44C2-BBFD-F88D5B0BD2C9}" sibTransId="{2D2DE65C-7C82-4683-8281-54B2D503BD24}"/>
    <dgm:cxn modelId="{721AC05C-380F-43C4-9324-E2B6B47F0A38}" type="presOf" srcId="{5E90445B-911B-45D1-B813-01F9D6196F0C}" destId="{D3F242E8-F718-4AA9-837A-462C62F76B51}" srcOrd="0" destOrd="0" presId="urn:microsoft.com/office/officeart/2005/8/layout/vList2"/>
    <dgm:cxn modelId="{1628AF43-C882-410F-B5D1-DB964ABEF1E9}" type="presOf" srcId="{0BC27E44-9DD6-4592-AFA0-EC3DF8C2B51D}" destId="{D4A79FA9-2406-4DE5-92E1-022EC9250854}" srcOrd="0" destOrd="2" presId="urn:microsoft.com/office/officeart/2005/8/layout/vList2"/>
    <dgm:cxn modelId="{D79A3964-0112-4E44-9436-797FC66A1779}" type="presOf" srcId="{86537875-6D60-4D8A-B261-D113BC984EF8}" destId="{D4A79FA9-2406-4DE5-92E1-022EC9250854}" srcOrd="0" destOrd="1" presId="urn:microsoft.com/office/officeart/2005/8/layout/vList2"/>
    <dgm:cxn modelId="{0630656A-4BB2-4446-B2AC-241798AA117C}" srcId="{E1AEA1AA-1C69-4639-B863-A1476B1E70FD}" destId="{0BC27E44-9DD6-4592-AFA0-EC3DF8C2B51D}" srcOrd="2" destOrd="0" parTransId="{15EDF28E-63F3-4D52-BD16-8BDCC97FEBE3}" sibTransId="{22DECBBE-DD20-4345-A961-0EB05BC4BA01}"/>
    <dgm:cxn modelId="{6240F96F-9292-4878-B152-9CEB4F417C6A}" type="presOf" srcId="{0C70B270-9E52-4E72-8329-186CB0192AD3}" destId="{D4A79FA9-2406-4DE5-92E1-022EC9250854}" srcOrd="0" destOrd="0" presId="urn:microsoft.com/office/officeart/2005/8/layout/vList2"/>
    <dgm:cxn modelId="{4C029C57-27E6-4B07-8C35-DB4613B7349B}" type="presOf" srcId="{385007C3-DC8A-4940-BD0D-4853C32C0159}" destId="{4540CB62-4CB5-4880-A25C-A7E7C5F4E5DB}" srcOrd="0" destOrd="0" presId="urn:microsoft.com/office/officeart/2005/8/layout/vList2"/>
    <dgm:cxn modelId="{9EA4B479-F6D5-43CF-9561-7E4760AB4501}" type="presOf" srcId="{87FF7796-BAE6-4AA6-B002-04CF812EF115}" destId="{CCEA52C9-40C7-448C-AA35-F815F260B73A}" srcOrd="0" destOrd="0" presId="urn:microsoft.com/office/officeart/2005/8/layout/vList2"/>
    <dgm:cxn modelId="{671A8184-7BC5-47D8-BF07-51B6EC5B7498}" srcId="{E1AEA1AA-1C69-4639-B863-A1476B1E70FD}" destId="{86537875-6D60-4D8A-B261-D113BC984EF8}" srcOrd="1" destOrd="0" parTransId="{D715BA9D-CED1-4E5D-8F0F-877374BA482C}" sibTransId="{FD5F7D1F-E253-4BAF-BB47-3E4230277CF6}"/>
    <dgm:cxn modelId="{8863278B-4D6B-4C07-BDDC-1CA790A7D888}" type="presOf" srcId="{581B1264-AD9D-4F74-8877-65AD1A54EF08}" destId="{D4A79FA9-2406-4DE5-92E1-022EC9250854}" srcOrd="0" destOrd="3" presId="urn:microsoft.com/office/officeart/2005/8/layout/vList2"/>
    <dgm:cxn modelId="{EB47218F-7723-403D-88DE-86D0FAD36D56}" srcId="{D3BEACE9-B0BF-4319-AD2E-45BB54FC442F}" destId="{320B7D3E-E1D1-4807-B31C-D67394024125}" srcOrd="1" destOrd="0" parTransId="{6615E19B-3AD7-436F-A2AE-5A8CF7480992}" sibTransId="{DBF10500-DDA1-4B0F-BF4E-CE76EC1B92C3}"/>
    <dgm:cxn modelId="{67C05496-FDD1-4F37-823F-414070C05334}" type="presOf" srcId="{9416CDA9-FB37-4E28-88D3-D79229BB37DA}" destId="{A048ADF9-B24F-4112-9B25-240B6019B5EF}" srcOrd="0" destOrd="0" presId="urn:microsoft.com/office/officeart/2005/8/layout/vList2"/>
    <dgm:cxn modelId="{5922BD99-5051-4420-A3EF-4E9F29D69600}" type="presOf" srcId="{B05784D0-7FA3-4FB7-8642-B5C41554936F}" destId="{92ACAD5E-8118-40FB-A694-74D844261D82}" srcOrd="0" destOrd="0" presId="urn:microsoft.com/office/officeart/2005/8/layout/vList2"/>
    <dgm:cxn modelId="{C0CD1AA2-A472-47E3-A819-370B7D45B574}" srcId="{B05784D0-7FA3-4FB7-8642-B5C41554936F}" destId="{87FF7796-BAE6-4AA6-B002-04CF812EF115}" srcOrd="3" destOrd="0" parTransId="{AD98455E-9348-4C94-8FAC-8BE9C68AEB02}" sibTransId="{6E0420F3-A096-4912-BE52-70EC1CE3988C}"/>
    <dgm:cxn modelId="{17268FA3-3361-4F49-8DAE-01D867259554}" srcId="{D3BEACE9-B0BF-4319-AD2E-45BB54FC442F}" destId="{4D31A049-018F-486F-A638-CC98F5B03991}" srcOrd="3" destOrd="0" parTransId="{9ED13F6D-66B6-4931-BC72-21FE8E49B8F0}" sibTransId="{FECDC3E9-C56D-4334-8648-216C590C94C4}"/>
    <dgm:cxn modelId="{3110F6A3-36B1-4E5B-9F38-AECD8A578706}" srcId="{E1AEA1AA-1C69-4639-B863-A1476B1E70FD}" destId="{0C70B270-9E52-4E72-8329-186CB0192AD3}" srcOrd="0" destOrd="0" parTransId="{BE300C75-8DBF-4398-BF3A-807532421B7E}" sibTransId="{B7F24144-8743-4C7D-8F6B-E82CC812137F}"/>
    <dgm:cxn modelId="{CA97F9A3-8595-494B-87D9-F631ACDA1B6D}" srcId="{E1AEA1AA-1C69-4639-B863-A1476B1E70FD}" destId="{758F0087-3FD3-4ADD-A8AF-30D8815837CA}" srcOrd="4" destOrd="0" parTransId="{B8B6E327-F768-41A6-AA8D-6B478ABC298A}" sibTransId="{F0DFC4AA-5F69-4E9B-A0F1-E9D94B8C4902}"/>
    <dgm:cxn modelId="{847A7AA8-3621-49DE-8312-CE708C56B596}" srcId="{B05784D0-7FA3-4FB7-8642-B5C41554936F}" destId="{D3BEACE9-B0BF-4319-AD2E-45BB54FC442F}" srcOrd="0" destOrd="0" parTransId="{B8E5CDA2-EF1F-48D5-A39A-9BE790095DEF}" sibTransId="{42D8B399-CBF9-4ACE-A9FB-695D50E25E4A}"/>
    <dgm:cxn modelId="{30A987D0-B505-4C1F-A80C-1E7F1938BC04}" srcId="{B05784D0-7FA3-4FB7-8642-B5C41554936F}" destId="{E1AEA1AA-1C69-4639-B863-A1476B1E70FD}" srcOrd="1" destOrd="0" parTransId="{1558D224-DF3F-4D11-BFBF-172113C659EF}" sibTransId="{7E932599-2ABF-4810-B9CE-B6AD6A017841}"/>
    <dgm:cxn modelId="{988DFDD0-A3DD-41FE-AA01-5FEEABB61182}" type="presOf" srcId="{E1AEA1AA-1C69-4639-B863-A1476B1E70FD}" destId="{346D4820-CCCC-46C6-9D4B-5556A1801F10}" srcOrd="0" destOrd="0" presId="urn:microsoft.com/office/officeart/2005/8/layout/vList2"/>
    <dgm:cxn modelId="{1DF747D6-8CB3-4DD4-A066-CA14F5E665DF}" type="presOf" srcId="{323EBE45-1BD4-4B3A-B7DB-B2AFB1258CF1}" destId="{AA42282B-2801-49EC-8198-E7C910EE96F4}" srcOrd="0" destOrd="0" presId="urn:microsoft.com/office/officeart/2005/8/layout/vList2"/>
    <dgm:cxn modelId="{C36CA8DB-C691-498C-935E-155D13CBA522}" srcId="{B05784D0-7FA3-4FB7-8642-B5C41554936F}" destId="{323EBE45-1BD4-4B3A-B7DB-B2AFB1258CF1}" srcOrd="2" destOrd="0" parTransId="{7D2FF9EA-711D-498C-854A-09CB3806576E}" sibTransId="{4554B5FB-DC84-4C9D-BFF8-C37084DED8AE}"/>
    <dgm:cxn modelId="{E2B76BDE-3B3D-4363-B010-0FAEA85DCB75}" srcId="{323EBE45-1BD4-4B3A-B7DB-B2AFB1258CF1}" destId="{385007C3-DC8A-4940-BD0D-4853C32C0159}" srcOrd="0" destOrd="0" parTransId="{6A425AE5-6885-4E32-9E92-7335C146D230}" sibTransId="{EE80ABEC-118F-4AFA-8020-2B9E78D8E6CE}"/>
    <dgm:cxn modelId="{6C7732E1-E1FD-454F-8FEE-64B52DCDAFA4}" srcId="{D3BEACE9-B0BF-4319-AD2E-45BB54FC442F}" destId="{4674FDDB-BCA1-4679-ADB0-83467FD9A165}" srcOrd="2" destOrd="0" parTransId="{CBF0DA2D-E2C3-418D-B980-B02AC9FD0529}" sibTransId="{57C67552-DDB6-4DD4-A207-822B450309B9}"/>
    <dgm:cxn modelId="{4F6319E4-95D5-4F2E-8F63-C757E8DFA4E4}" type="presOf" srcId="{4D31A049-018F-486F-A638-CC98F5B03991}" destId="{D3F242E8-F718-4AA9-837A-462C62F76B51}" srcOrd="0" destOrd="3" presId="urn:microsoft.com/office/officeart/2005/8/layout/vList2"/>
    <dgm:cxn modelId="{2DB5FB64-59ED-4D37-AA4D-0D9F0E7F664A}" type="presParOf" srcId="{92ACAD5E-8118-40FB-A694-74D844261D82}" destId="{CE089768-FC60-4676-B6EA-70B604715CD7}" srcOrd="0" destOrd="0" presId="urn:microsoft.com/office/officeart/2005/8/layout/vList2"/>
    <dgm:cxn modelId="{20D675DA-C4DD-430D-9D26-3F72625B3A1A}" type="presParOf" srcId="{92ACAD5E-8118-40FB-A694-74D844261D82}" destId="{D3F242E8-F718-4AA9-837A-462C62F76B51}" srcOrd="1" destOrd="0" presId="urn:microsoft.com/office/officeart/2005/8/layout/vList2"/>
    <dgm:cxn modelId="{BE592F3D-033A-480A-B7A2-F46520C1B3CF}" type="presParOf" srcId="{92ACAD5E-8118-40FB-A694-74D844261D82}" destId="{346D4820-CCCC-46C6-9D4B-5556A1801F10}" srcOrd="2" destOrd="0" presId="urn:microsoft.com/office/officeart/2005/8/layout/vList2"/>
    <dgm:cxn modelId="{2874495F-8DE6-4489-8FEE-D44D17B77601}" type="presParOf" srcId="{92ACAD5E-8118-40FB-A694-74D844261D82}" destId="{D4A79FA9-2406-4DE5-92E1-022EC9250854}" srcOrd="3" destOrd="0" presId="urn:microsoft.com/office/officeart/2005/8/layout/vList2"/>
    <dgm:cxn modelId="{6B6F6D21-D06D-49DB-AF35-5E5EA7B8EBDD}" type="presParOf" srcId="{92ACAD5E-8118-40FB-A694-74D844261D82}" destId="{AA42282B-2801-49EC-8198-E7C910EE96F4}" srcOrd="4" destOrd="0" presId="urn:microsoft.com/office/officeart/2005/8/layout/vList2"/>
    <dgm:cxn modelId="{D157B9B5-6E20-436C-BAC2-E446DAAA113B}" type="presParOf" srcId="{92ACAD5E-8118-40FB-A694-74D844261D82}" destId="{4540CB62-4CB5-4880-A25C-A7E7C5F4E5DB}" srcOrd="5" destOrd="0" presId="urn:microsoft.com/office/officeart/2005/8/layout/vList2"/>
    <dgm:cxn modelId="{9DBE18E1-D9C1-45CF-AAD6-76960B775FDC}" type="presParOf" srcId="{92ACAD5E-8118-40FB-A694-74D844261D82}" destId="{CCEA52C9-40C7-448C-AA35-F815F260B73A}" srcOrd="6" destOrd="0" presId="urn:microsoft.com/office/officeart/2005/8/layout/vList2"/>
    <dgm:cxn modelId="{9E8359BA-81A9-4B60-9086-5791AE6AE692}" type="presParOf" srcId="{92ACAD5E-8118-40FB-A694-74D844261D82}" destId="{A048ADF9-B24F-4112-9B25-240B6019B5EF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CE5C127-DAF7-467B-90F2-FE61F5C5CD3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F213CFBA-CEE4-461C-9931-8496E650C405}">
      <dgm:prSet phldrT="[Text]" custT="1"/>
      <dgm:spPr/>
      <dgm:t>
        <a:bodyPr/>
        <a:lstStyle/>
        <a:p>
          <a:endParaRPr lang="en-IN" sz="4000"/>
        </a:p>
        <a:p>
          <a:r>
            <a:rPr lang="en-IN" sz="4000"/>
            <a:t>React</a:t>
          </a:r>
          <a:endParaRPr lang="en-IN" sz="4000" dirty="0"/>
        </a:p>
      </dgm:t>
    </dgm:pt>
    <dgm:pt modelId="{59FC36C8-9B81-40E3-B2E5-E97521DBF85F}" type="parTrans" cxnId="{7D64C029-138E-4778-A2FE-CED37533851F}">
      <dgm:prSet/>
      <dgm:spPr/>
      <dgm:t>
        <a:bodyPr/>
        <a:lstStyle/>
        <a:p>
          <a:endParaRPr lang="en-IN"/>
        </a:p>
      </dgm:t>
    </dgm:pt>
    <dgm:pt modelId="{4BA8528C-E433-409A-B783-902D2C83CCD6}" type="sibTrans" cxnId="{7D64C029-138E-4778-A2FE-CED37533851F}">
      <dgm:prSet/>
      <dgm:spPr/>
      <dgm:t>
        <a:bodyPr/>
        <a:lstStyle/>
        <a:p>
          <a:endParaRPr lang="en-IN"/>
        </a:p>
      </dgm:t>
    </dgm:pt>
    <dgm:pt modelId="{F068526A-8A79-45BA-BB23-82AA5EC1C491}">
      <dgm:prSet phldrT="[Text]" custT="1"/>
      <dgm:spPr/>
      <dgm:t>
        <a:bodyPr/>
        <a:lstStyle/>
        <a:p>
          <a:r>
            <a:rPr lang="en-IN" sz="4400" dirty="0"/>
            <a:t>Redux</a:t>
          </a:r>
        </a:p>
      </dgm:t>
    </dgm:pt>
    <dgm:pt modelId="{8AABDB8A-0623-4FD9-9638-FF9DF034AF09}" type="parTrans" cxnId="{DB17ED49-B570-4ED9-9956-3304BED8C28E}">
      <dgm:prSet/>
      <dgm:spPr/>
      <dgm:t>
        <a:bodyPr/>
        <a:lstStyle/>
        <a:p>
          <a:endParaRPr lang="en-IN"/>
        </a:p>
      </dgm:t>
    </dgm:pt>
    <dgm:pt modelId="{58068FB0-AC3F-431A-BCED-FC3C9489A83A}" type="sibTrans" cxnId="{DB17ED49-B570-4ED9-9956-3304BED8C28E}">
      <dgm:prSet/>
      <dgm:spPr/>
      <dgm:t>
        <a:bodyPr/>
        <a:lstStyle/>
        <a:p>
          <a:endParaRPr lang="en-IN"/>
        </a:p>
      </dgm:t>
    </dgm:pt>
    <dgm:pt modelId="{362A9178-D887-4E15-9203-86BB262179E8}">
      <dgm:prSet phldrT="[Text]" custT="1"/>
      <dgm:spPr/>
      <dgm:t>
        <a:bodyPr/>
        <a:lstStyle/>
        <a:p>
          <a:r>
            <a:rPr lang="en-IN" sz="4400" dirty="0" err="1"/>
            <a:t>Thunk</a:t>
          </a:r>
          <a:r>
            <a:rPr lang="en-IN" sz="4400" dirty="0"/>
            <a:t> , Saga, Observables</a:t>
          </a:r>
        </a:p>
      </dgm:t>
    </dgm:pt>
    <dgm:pt modelId="{6077015A-6C08-4D18-80B0-8C3B9A25B8FC}" type="parTrans" cxnId="{CD5B81AB-1CDF-4E7C-9369-DC9B5C532277}">
      <dgm:prSet/>
      <dgm:spPr/>
      <dgm:t>
        <a:bodyPr/>
        <a:lstStyle/>
        <a:p>
          <a:endParaRPr lang="en-IN"/>
        </a:p>
      </dgm:t>
    </dgm:pt>
    <dgm:pt modelId="{86EA257F-B705-44FB-841B-BE78225666F6}" type="sibTrans" cxnId="{CD5B81AB-1CDF-4E7C-9369-DC9B5C532277}">
      <dgm:prSet/>
      <dgm:spPr/>
      <dgm:t>
        <a:bodyPr/>
        <a:lstStyle/>
        <a:p>
          <a:endParaRPr lang="en-IN"/>
        </a:p>
      </dgm:t>
    </dgm:pt>
    <dgm:pt modelId="{7AAE175A-670C-48A7-9084-6C1D25150921}" type="pres">
      <dgm:prSet presAssocID="{ACE5C127-DAF7-467B-90F2-FE61F5C5CD31}" presName="Name0" presStyleCnt="0">
        <dgm:presLayoutVars>
          <dgm:dir/>
          <dgm:animLvl val="lvl"/>
          <dgm:resizeHandles val="exact"/>
        </dgm:presLayoutVars>
      </dgm:prSet>
      <dgm:spPr/>
    </dgm:pt>
    <dgm:pt modelId="{04D32073-5577-4177-AC99-E9F2EA046473}" type="pres">
      <dgm:prSet presAssocID="{F213CFBA-CEE4-461C-9931-8496E650C405}" presName="Name8" presStyleCnt="0"/>
      <dgm:spPr/>
    </dgm:pt>
    <dgm:pt modelId="{C62454C6-121E-4D80-A4F0-AA480BBD1254}" type="pres">
      <dgm:prSet presAssocID="{F213CFBA-CEE4-461C-9931-8496E650C405}" presName="level" presStyleLbl="node1" presStyleIdx="0" presStyleCnt="3">
        <dgm:presLayoutVars>
          <dgm:chMax val="1"/>
          <dgm:bulletEnabled val="1"/>
        </dgm:presLayoutVars>
      </dgm:prSet>
      <dgm:spPr/>
    </dgm:pt>
    <dgm:pt modelId="{B4424F50-E758-43D6-9DD7-F52D8EEDF756}" type="pres">
      <dgm:prSet presAssocID="{F213CFBA-CEE4-461C-9931-8496E650C40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9F2C64F-B1E4-41C3-AEF6-861860DB5A1F}" type="pres">
      <dgm:prSet presAssocID="{F068526A-8A79-45BA-BB23-82AA5EC1C491}" presName="Name8" presStyleCnt="0"/>
      <dgm:spPr/>
    </dgm:pt>
    <dgm:pt modelId="{71C56677-CF63-4B01-A0AA-6CCA04B5FAA8}" type="pres">
      <dgm:prSet presAssocID="{F068526A-8A79-45BA-BB23-82AA5EC1C491}" presName="level" presStyleLbl="node1" presStyleIdx="1" presStyleCnt="3">
        <dgm:presLayoutVars>
          <dgm:chMax val="1"/>
          <dgm:bulletEnabled val="1"/>
        </dgm:presLayoutVars>
      </dgm:prSet>
      <dgm:spPr/>
    </dgm:pt>
    <dgm:pt modelId="{AA1A9BA9-FD46-46EC-9A3D-0B0A81F84F0B}" type="pres">
      <dgm:prSet presAssocID="{F068526A-8A79-45BA-BB23-82AA5EC1C49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464706C-CC03-43D4-9659-DC906A4F0056}" type="pres">
      <dgm:prSet presAssocID="{362A9178-D887-4E15-9203-86BB262179E8}" presName="Name8" presStyleCnt="0"/>
      <dgm:spPr/>
    </dgm:pt>
    <dgm:pt modelId="{F6933F8E-02B5-45DF-9D3D-E25168EA37D0}" type="pres">
      <dgm:prSet presAssocID="{362A9178-D887-4E15-9203-86BB262179E8}" presName="level" presStyleLbl="node1" presStyleIdx="2" presStyleCnt="3">
        <dgm:presLayoutVars>
          <dgm:chMax val="1"/>
          <dgm:bulletEnabled val="1"/>
        </dgm:presLayoutVars>
      </dgm:prSet>
      <dgm:spPr/>
    </dgm:pt>
    <dgm:pt modelId="{76E4D04E-E367-4C20-A7E4-7E9E6FE7F5D9}" type="pres">
      <dgm:prSet presAssocID="{362A9178-D887-4E15-9203-86BB262179E8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DCF2300-E6BE-4ABE-8EAE-9FF8EA134465}" type="presOf" srcId="{F068526A-8A79-45BA-BB23-82AA5EC1C491}" destId="{71C56677-CF63-4B01-A0AA-6CCA04B5FAA8}" srcOrd="0" destOrd="0" presId="urn:microsoft.com/office/officeart/2005/8/layout/pyramid1"/>
    <dgm:cxn modelId="{7D64C029-138E-4778-A2FE-CED37533851F}" srcId="{ACE5C127-DAF7-467B-90F2-FE61F5C5CD31}" destId="{F213CFBA-CEE4-461C-9931-8496E650C405}" srcOrd="0" destOrd="0" parTransId="{59FC36C8-9B81-40E3-B2E5-E97521DBF85F}" sibTransId="{4BA8528C-E433-409A-B783-902D2C83CCD6}"/>
    <dgm:cxn modelId="{36DA3745-E634-45D4-90F8-AFB67AC0BEE2}" type="presOf" srcId="{362A9178-D887-4E15-9203-86BB262179E8}" destId="{76E4D04E-E367-4C20-A7E4-7E9E6FE7F5D9}" srcOrd="1" destOrd="0" presId="urn:microsoft.com/office/officeart/2005/8/layout/pyramid1"/>
    <dgm:cxn modelId="{DB17ED49-B570-4ED9-9956-3304BED8C28E}" srcId="{ACE5C127-DAF7-467B-90F2-FE61F5C5CD31}" destId="{F068526A-8A79-45BA-BB23-82AA5EC1C491}" srcOrd="1" destOrd="0" parTransId="{8AABDB8A-0623-4FD9-9638-FF9DF034AF09}" sibTransId="{58068FB0-AC3F-431A-BCED-FC3C9489A83A}"/>
    <dgm:cxn modelId="{594D6EA0-1086-4B78-A2D7-E78E052D8B3C}" type="presOf" srcId="{F213CFBA-CEE4-461C-9931-8496E650C405}" destId="{B4424F50-E758-43D6-9DD7-F52D8EEDF756}" srcOrd="1" destOrd="0" presId="urn:microsoft.com/office/officeart/2005/8/layout/pyramid1"/>
    <dgm:cxn modelId="{CD5B81AB-1CDF-4E7C-9369-DC9B5C532277}" srcId="{ACE5C127-DAF7-467B-90F2-FE61F5C5CD31}" destId="{362A9178-D887-4E15-9203-86BB262179E8}" srcOrd="2" destOrd="0" parTransId="{6077015A-6C08-4D18-80B0-8C3B9A25B8FC}" sibTransId="{86EA257F-B705-44FB-841B-BE78225666F6}"/>
    <dgm:cxn modelId="{F0D931C6-9970-49AD-9AE0-4207B3EBE8A4}" type="presOf" srcId="{F068526A-8A79-45BA-BB23-82AA5EC1C491}" destId="{AA1A9BA9-FD46-46EC-9A3D-0B0A81F84F0B}" srcOrd="1" destOrd="0" presId="urn:microsoft.com/office/officeart/2005/8/layout/pyramid1"/>
    <dgm:cxn modelId="{2A3217FC-91E6-40C2-9CE5-23DEBB13B7CC}" type="presOf" srcId="{362A9178-D887-4E15-9203-86BB262179E8}" destId="{F6933F8E-02B5-45DF-9D3D-E25168EA37D0}" srcOrd="0" destOrd="0" presId="urn:microsoft.com/office/officeart/2005/8/layout/pyramid1"/>
    <dgm:cxn modelId="{EFF814FE-0A6F-43E0-B622-0901D6C02C6F}" type="presOf" srcId="{F213CFBA-CEE4-461C-9931-8496E650C405}" destId="{C62454C6-121E-4D80-A4F0-AA480BBD1254}" srcOrd="0" destOrd="0" presId="urn:microsoft.com/office/officeart/2005/8/layout/pyramid1"/>
    <dgm:cxn modelId="{889E5EFE-357C-48C2-BAD5-4CEAA84DCE43}" type="presOf" srcId="{ACE5C127-DAF7-467B-90F2-FE61F5C5CD31}" destId="{7AAE175A-670C-48A7-9084-6C1D25150921}" srcOrd="0" destOrd="0" presId="urn:microsoft.com/office/officeart/2005/8/layout/pyramid1"/>
    <dgm:cxn modelId="{4C3CA23B-84B6-4B75-B814-CAA76331C82B}" type="presParOf" srcId="{7AAE175A-670C-48A7-9084-6C1D25150921}" destId="{04D32073-5577-4177-AC99-E9F2EA046473}" srcOrd="0" destOrd="0" presId="urn:microsoft.com/office/officeart/2005/8/layout/pyramid1"/>
    <dgm:cxn modelId="{146AD498-2D48-44A7-B144-CC78132AF2B2}" type="presParOf" srcId="{04D32073-5577-4177-AC99-E9F2EA046473}" destId="{C62454C6-121E-4D80-A4F0-AA480BBD1254}" srcOrd="0" destOrd="0" presId="urn:microsoft.com/office/officeart/2005/8/layout/pyramid1"/>
    <dgm:cxn modelId="{978A20A6-834D-4ADD-A779-C327DC82507C}" type="presParOf" srcId="{04D32073-5577-4177-AC99-E9F2EA046473}" destId="{B4424F50-E758-43D6-9DD7-F52D8EEDF756}" srcOrd="1" destOrd="0" presId="urn:microsoft.com/office/officeart/2005/8/layout/pyramid1"/>
    <dgm:cxn modelId="{23981DCE-C51C-4463-B7F7-A7A33DD0C6D3}" type="presParOf" srcId="{7AAE175A-670C-48A7-9084-6C1D25150921}" destId="{D9F2C64F-B1E4-41C3-AEF6-861860DB5A1F}" srcOrd="1" destOrd="0" presId="urn:microsoft.com/office/officeart/2005/8/layout/pyramid1"/>
    <dgm:cxn modelId="{35646954-36F4-456F-B147-7A4372CB6F5B}" type="presParOf" srcId="{D9F2C64F-B1E4-41C3-AEF6-861860DB5A1F}" destId="{71C56677-CF63-4B01-A0AA-6CCA04B5FAA8}" srcOrd="0" destOrd="0" presId="urn:microsoft.com/office/officeart/2005/8/layout/pyramid1"/>
    <dgm:cxn modelId="{F31FC492-372D-4FA7-8F1D-3EFE8AD16561}" type="presParOf" srcId="{D9F2C64F-B1E4-41C3-AEF6-861860DB5A1F}" destId="{AA1A9BA9-FD46-46EC-9A3D-0B0A81F84F0B}" srcOrd="1" destOrd="0" presId="urn:microsoft.com/office/officeart/2005/8/layout/pyramid1"/>
    <dgm:cxn modelId="{684B733C-0C01-400B-B5A0-1C33CC14480E}" type="presParOf" srcId="{7AAE175A-670C-48A7-9084-6C1D25150921}" destId="{8464706C-CC03-43D4-9659-DC906A4F0056}" srcOrd="2" destOrd="0" presId="urn:microsoft.com/office/officeart/2005/8/layout/pyramid1"/>
    <dgm:cxn modelId="{C35FEDB0-0C0A-4A5F-B8BC-B153BDB12B72}" type="presParOf" srcId="{8464706C-CC03-43D4-9659-DC906A4F0056}" destId="{F6933F8E-02B5-45DF-9D3D-E25168EA37D0}" srcOrd="0" destOrd="0" presId="urn:microsoft.com/office/officeart/2005/8/layout/pyramid1"/>
    <dgm:cxn modelId="{FC462769-3BA0-4078-BCA8-21AE796C08F5}" type="presParOf" srcId="{8464706C-CC03-43D4-9659-DC906A4F0056}" destId="{76E4D04E-E367-4C20-A7E4-7E9E6FE7F5D9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49CFC44-69C4-4B17-B8F2-7FF9091A454F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856030B-23D7-4A23-9EA3-5E646EC46186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Manish Sharma | Gmail</a:t>
          </a:r>
          <a:endParaRPr lang="en-US"/>
        </a:p>
      </dgm:t>
    </dgm:pt>
    <dgm:pt modelId="{4A132848-FCEC-4C54-9590-78B5C1541031}" type="parTrans" cxnId="{96FB3DD2-B34B-4D3C-B3A1-3FFB4E30EE4D}">
      <dgm:prSet/>
      <dgm:spPr/>
      <dgm:t>
        <a:bodyPr/>
        <a:lstStyle/>
        <a:p>
          <a:endParaRPr lang="en-US"/>
        </a:p>
      </dgm:t>
    </dgm:pt>
    <dgm:pt modelId="{591E8C74-F2B1-42F9-B1B0-C70CAF06EA36}" type="sibTrans" cxnId="{96FB3DD2-B34B-4D3C-B3A1-3FFB4E30EE4D}">
      <dgm:prSet/>
      <dgm:spPr/>
      <dgm:t>
        <a:bodyPr/>
        <a:lstStyle/>
        <a:p>
          <a:endParaRPr lang="en-US"/>
        </a:p>
      </dgm:t>
    </dgm:pt>
    <dgm:pt modelId="{D16C0C2D-B6FC-49BD-82F4-1FF928C65157}">
      <dgm:prSet/>
      <dgm:spPr/>
      <dgm:t>
        <a:bodyPr/>
        <a:lstStyle/>
        <a:p>
          <a:r>
            <a:rPr lang="en-US">
              <a:hlinkClick xmlns:r="http://schemas.openxmlformats.org/officeDocument/2006/relationships" r:id="rId2"/>
            </a:rPr>
            <a:t>Manish Sharma | WhatsApp</a:t>
          </a:r>
          <a:endParaRPr lang="en-US"/>
        </a:p>
      </dgm:t>
    </dgm:pt>
    <dgm:pt modelId="{D65A222D-1CC1-414D-A6EC-E74669549088}" type="parTrans" cxnId="{013947E7-A568-4FB1-A984-1B713A46E683}">
      <dgm:prSet/>
      <dgm:spPr/>
      <dgm:t>
        <a:bodyPr/>
        <a:lstStyle/>
        <a:p>
          <a:endParaRPr lang="en-US"/>
        </a:p>
      </dgm:t>
    </dgm:pt>
    <dgm:pt modelId="{BAA50448-FAA9-491D-8A1C-F7940C46C776}" type="sibTrans" cxnId="{013947E7-A568-4FB1-A984-1B713A46E683}">
      <dgm:prSet/>
      <dgm:spPr/>
      <dgm:t>
        <a:bodyPr/>
        <a:lstStyle/>
        <a:p>
          <a:endParaRPr lang="en-US"/>
        </a:p>
      </dgm:t>
    </dgm:pt>
    <dgm:pt modelId="{5C0AD823-ED90-4268-A804-F3FFFADBC6D5}">
      <dgm:prSet/>
      <dgm:spPr/>
      <dgm:t>
        <a:bodyPr/>
        <a:lstStyle/>
        <a:p>
          <a:r>
            <a:rPr lang="en-IN">
              <a:hlinkClick xmlns:r="http://schemas.openxmlformats.org/officeDocument/2006/relationships" r:id="rId3"/>
            </a:rPr>
            <a:t>Manish Sharma | Facebook</a:t>
          </a:r>
          <a:endParaRPr lang="en-US"/>
        </a:p>
      </dgm:t>
    </dgm:pt>
    <dgm:pt modelId="{4D4F1145-AB87-4542-84A2-AFCB2266E6BD}" type="parTrans" cxnId="{83BDB53D-71D6-4FC0-9A4D-8D401858A62B}">
      <dgm:prSet/>
      <dgm:spPr/>
      <dgm:t>
        <a:bodyPr/>
        <a:lstStyle/>
        <a:p>
          <a:endParaRPr lang="en-US"/>
        </a:p>
      </dgm:t>
    </dgm:pt>
    <dgm:pt modelId="{2ED4DBD2-A752-4D43-90BE-EAEBD29A9E00}" type="sibTrans" cxnId="{83BDB53D-71D6-4FC0-9A4D-8D401858A62B}">
      <dgm:prSet/>
      <dgm:spPr/>
      <dgm:t>
        <a:bodyPr/>
        <a:lstStyle/>
        <a:p>
          <a:endParaRPr lang="en-US"/>
        </a:p>
      </dgm:t>
    </dgm:pt>
    <dgm:pt modelId="{C7A297B1-CF4D-444E-9C2B-1CD95F45A846}">
      <dgm:prSet/>
      <dgm:spPr/>
      <dgm:t>
        <a:bodyPr/>
        <a:lstStyle/>
        <a:p>
          <a:r>
            <a:rPr lang="en-IN">
              <a:hlinkClick xmlns:r="http://schemas.openxmlformats.org/officeDocument/2006/relationships" r:id="rId4"/>
            </a:rPr>
            <a:t>Manish Sharma | LinkedIn</a:t>
          </a:r>
          <a:endParaRPr lang="en-US"/>
        </a:p>
      </dgm:t>
    </dgm:pt>
    <dgm:pt modelId="{584C33D7-143C-43F8-92A7-10078D91E93A}" type="parTrans" cxnId="{7FECB311-0489-4F0E-A07C-33A9A40ADAAB}">
      <dgm:prSet/>
      <dgm:spPr/>
      <dgm:t>
        <a:bodyPr/>
        <a:lstStyle/>
        <a:p>
          <a:endParaRPr lang="en-US"/>
        </a:p>
      </dgm:t>
    </dgm:pt>
    <dgm:pt modelId="{7011D163-8AE9-45A2-B44E-6838C60AFCAE}" type="sibTrans" cxnId="{7FECB311-0489-4F0E-A07C-33A9A40ADAAB}">
      <dgm:prSet/>
      <dgm:spPr/>
      <dgm:t>
        <a:bodyPr/>
        <a:lstStyle/>
        <a:p>
          <a:endParaRPr lang="en-US"/>
        </a:p>
      </dgm:t>
    </dgm:pt>
    <dgm:pt modelId="{25B88D29-2832-404C-9265-B31D49CCAB99}" type="pres">
      <dgm:prSet presAssocID="{749CFC44-69C4-4B17-B8F2-7FF9091A454F}" presName="linear" presStyleCnt="0">
        <dgm:presLayoutVars>
          <dgm:dir/>
          <dgm:animLvl val="lvl"/>
          <dgm:resizeHandles val="exact"/>
        </dgm:presLayoutVars>
      </dgm:prSet>
      <dgm:spPr/>
    </dgm:pt>
    <dgm:pt modelId="{C3EB12A9-E894-4703-A8E5-53FCAC5098CD}" type="pres">
      <dgm:prSet presAssocID="{7856030B-23D7-4A23-9EA3-5E646EC46186}" presName="parentLin" presStyleCnt="0"/>
      <dgm:spPr/>
    </dgm:pt>
    <dgm:pt modelId="{5F1DE384-9D2E-4A0E-AA32-05E91FA26D58}" type="pres">
      <dgm:prSet presAssocID="{7856030B-23D7-4A23-9EA3-5E646EC46186}" presName="parentLeftMargin" presStyleLbl="node1" presStyleIdx="0" presStyleCnt="4"/>
      <dgm:spPr/>
    </dgm:pt>
    <dgm:pt modelId="{705F3F37-4B24-40E4-A09F-FFFD33C1728E}" type="pres">
      <dgm:prSet presAssocID="{7856030B-23D7-4A23-9EA3-5E646EC4618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B8CD549-37A4-4E15-95CF-868A7E50AD16}" type="pres">
      <dgm:prSet presAssocID="{7856030B-23D7-4A23-9EA3-5E646EC46186}" presName="negativeSpace" presStyleCnt="0"/>
      <dgm:spPr/>
    </dgm:pt>
    <dgm:pt modelId="{0BFB8F58-C386-4881-88DB-A479428CC866}" type="pres">
      <dgm:prSet presAssocID="{7856030B-23D7-4A23-9EA3-5E646EC46186}" presName="childText" presStyleLbl="conFgAcc1" presStyleIdx="0" presStyleCnt="4">
        <dgm:presLayoutVars>
          <dgm:bulletEnabled val="1"/>
        </dgm:presLayoutVars>
      </dgm:prSet>
      <dgm:spPr/>
    </dgm:pt>
    <dgm:pt modelId="{26704287-9B91-4896-9EE4-CD0577E1DB8E}" type="pres">
      <dgm:prSet presAssocID="{591E8C74-F2B1-42F9-B1B0-C70CAF06EA36}" presName="spaceBetweenRectangles" presStyleCnt="0"/>
      <dgm:spPr/>
    </dgm:pt>
    <dgm:pt modelId="{73ECA400-0252-415D-9C41-9A931E7FF8EE}" type="pres">
      <dgm:prSet presAssocID="{D16C0C2D-B6FC-49BD-82F4-1FF928C65157}" presName="parentLin" presStyleCnt="0"/>
      <dgm:spPr/>
    </dgm:pt>
    <dgm:pt modelId="{51CFA81B-5532-41CE-9F05-1492C24B8965}" type="pres">
      <dgm:prSet presAssocID="{D16C0C2D-B6FC-49BD-82F4-1FF928C65157}" presName="parentLeftMargin" presStyleLbl="node1" presStyleIdx="0" presStyleCnt="4"/>
      <dgm:spPr/>
    </dgm:pt>
    <dgm:pt modelId="{0C07C12E-2198-4BB1-97B2-CFA25D616CEB}" type="pres">
      <dgm:prSet presAssocID="{D16C0C2D-B6FC-49BD-82F4-1FF928C6515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D0E5F2F-71B2-44E0-956D-1EA96ECE68DA}" type="pres">
      <dgm:prSet presAssocID="{D16C0C2D-B6FC-49BD-82F4-1FF928C65157}" presName="negativeSpace" presStyleCnt="0"/>
      <dgm:spPr/>
    </dgm:pt>
    <dgm:pt modelId="{1F648B47-79B2-4DA6-B69A-368DE3E471E5}" type="pres">
      <dgm:prSet presAssocID="{D16C0C2D-B6FC-49BD-82F4-1FF928C65157}" presName="childText" presStyleLbl="conFgAcc1" presStyleIdx="1" presStyleCnt="4">
        <dgm:presLayoutVars>
          <dgm:bulletEnabled val="1"/>
        </dgm:presLayoutVars>
      </dgm:prSet>
      <dgm:spPr/>
    </dgm:pt>
    <dgm:pt modelId="{04200B4C-7D10-4461-9094-DB3DBB7FBCF5}" type="pres">
      <dgm:prSet presAssocID="{BAA50448-FAA9-491D-8A1C-F7940C46C776}" presName="spaceBetweenRectangles" presStyleCnt="0"/>
      <dgm:spPr/>
    </dgm:pt>
    <dgm:pt modelId="{BA8FE035-B572-42C0-86E3-64CFBD136573}" type="pres">
      <dgm:prSet presAssocID="{5C0AD823-ED90-4268-A804-F3FFFADBC6D5}" presName="parentLin" presStyleCnt="0"/>
      <dgm:spPr/>
    </dgm:pt>
    <dgm:pt modelId="{A014FE9F-95D7-4624-96CA-4B521063451F}" type="pres">
      <dgm:prSet presAssocID="{5C0AD823-ED90-4268-A804-F3FFFADBC6D5}" presName="parentLeftMargin" presStyleLbl="node1" presStyleIdx="1" presStyleCnt="4"/>
      <dgm:spPr/>
    </dgm:pt>
    <dgm:pt modelId="{185E2CB3-94E1-4D83-84DE-E5AE4C785A36}" type="pres">
      <dgm:prSet presAssocID="{5C0AD823-ED90-4268-A804-F3FFFADBC6D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8D2E2EF-BF49-4977-A296-792C23BD7904}" type="pres">
      <dgm:prSet presAssocID="{5C0AD823-ED90-4268-A804-F3FFFADBC6D5}" presName="negativeSpace" presStyleCnt="0"/>
      <dgm:spPr/>
    </dgm:pt>
    <dgm:pt modelId="{4E4183C5-FEFC-4CA7-A836-F41B25770A7F}" type="pres">
      <dgm:prSet presAssocID="{5C0AD823-ED90-4268-A804-F3FFFADBC6D5}" presName="childText" presStyleLbl="conFgAcc1" presStyleIdx="2" presStyleCnt="4">
        <dgm:presLayoutVars>
          <dgm:bulletEnabled val="1"/>
        </dgm:presLayoutVars>
      </dgm:prSet>
      <dgm:spPr/>
    </dgm:pt>
    <dgm:pt modelId="{8B89815C-CB3D-4A0E-9EF2-4D2BAFC9029C}" type="pres">
      <dgm:prSet presAssocID="{2ED4DBD2-A752-4D43-90BE-EAEBD29A9E00}" presName="spaceBetweenRectangles" presStyleCnt="0"/>
      <dgm:spPr/>
    </dgm:pt>
    <dgm:pt modelId="{CCFFD3C8-55B5-4947-BEC5-105FEA3CDC99}" type="pres">
      <dgm:prSet presAssocID="{C7A297B1-CF4D-444E-9C2B-1CD95F45A846}" presName="parentLin" presStyleCnt="0"/>
      <dgm:spPr/>
    </dgm:pt>
    <dgm:pt modelId="{B0A96CBC-4981-492F-AA83-63100A0BED00}" type="pres">
      <dgm:prSet presAssocID="{C7A297B1-CF4D-444E-9C2B-1CD95F45A846}" presName="parentLeftMargin" presStyleLbl="node1" presStyleIdx="2" presStyleCnt="4"/>
      <dgm:spPr/>
    </dgm:pt>
    <dgm:pt modelId="{C03B514C-C552-4840-928B-CBE695C52C9F}" type="pres">
      <dgm:prSet presAssocID="{C7A297B1-CF4D-444E-9C2B-1CD95F45A84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38CD7FD3-E41D-4BAD-9291-92FAFB0358BD}" type="pres">
      <dgm:prSet presAssocID="{C7A297B1-CF4D-444E-9C2B-1CD95F45A846}" presName="negativeSpace" presStyleCnt="0"/>
      <dgm:spPr/>
    </dgm:pt>
    <dgm:pt modelId="{40DA418B-2176-48C9-9DD5-F9BC1D189E31}" type="pres">
      <dgm:prSet presAssocID="{C7A297B1-CF4D-444E-9C2B-1CD95F45A84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7FECB311-0489-4F0E-A07C-33A9A40ADAAB}" srcId="{749CFC44-69C4-4B17-B8F2-7FF9091A454F}" destId="{C7A297B1-CF4D-444E-9C2B-1CD95F45A846}" srcOrd="3" destOrd="0" parTransId="{584C33D7-143C-43F8-92A7-10078D91E93A}" sibTransId="{7011D163-8AE9-45A2-B44E-6838C60AFCAE}"/>
    <dgm:cxn modelId="{0B7A8A1B-BCF2-409E-B928-535E70B1BA17}" type="presOf" srcId="{D16C0C2D-B6FC-49BD-82F4-1FF928C65157}" destId="{51CFA81B-5532-41CE-9F05-1492C24B8965}" srcOrd="0" destOrd="0" presId="urn:microsoft.com/office/officeart/2005/8/layout/list1"/>
    <dgm:cxn modelId="{6D0BA526-7C24-432A-A4E2-5BCED46645DB}" type="presOf" srcId="{C7A297B1-CF4D-444E-9C2B-1CD95F45A846}" destId="{B0A96CBC-4981-492F-AA83-63100A0BED00}" srcOrd="0" destOrd="0" presId="urn:microsoft.com/office/officeart/2005/8/layout/list1"/>
    <dgm:cxn modelId="{EC86E229-1435-4236-AB32-39B2291E3282}" type="presOf" srcId="{5C0AD823-ED90-4268-A804-F3FFFADBC6D5}" destId="{185E2CB3-94E1-4D83-84DE-E5AE4C785A36}" srcOrd="1" destOrd="0" presId="urn:microsoft.com/office/officeart/2005/8/layout/list1"/>
    <dgm:cxn modelId="{57F9352D-FB10-4D13-9667-C554F6381F11}" type="presOf" srcId="{D16C0C2D-B6FC-49BD-82F4-1FF928C65157}" destId="{0C07C12E-2198-4BB1-97B2-CFA25D616CEB}" srcOrd="1" destOrd="0" presId="urn:microsoft.com/office/officeart/2005/8/layout/list1"/>
    <dgm:cxn modelId="{87A29939-A1B0-4D8F-9C78-8B5697FE9A6B}" type="presOf" srcId="{7856030B-23D7-4A23-9EA3-5E646EC46186}" destId="{705F3F37-4B24-40E4-A09F-FFFD33C1728E}" srcOrd="1" destOrd="0" presId="urn:microsoft.com/office/officeart/2005/8/layout/list1"/>
    <dgm:cxn modelId="{83BDB53D-71D6-4FC0-9A4D-8D401858A62B}" srcId="{749CFC44-69C4-4B17-B8F2-7FF9091A454F}" destId="{5C0AD823-ED90-4268-A804-F3FFFADBC6D5}" srcOrd="2" destOrd="0" parTransId="{4D4F1145-AB87-4542-84A2-AFCB2266E6BD}" sibTransId="{2ED4DBD2-A752-4D43-90BE-EAEBD29A9E00}"/>
    <dgm:cxn modelId="{C4EB2A3E-BD9B-4568-9CD1-A966644BB86E}" type="presOf" srcId="{749CFC44-69C4-4B17-B8F2-7FF9091A454F}" destId="{25B88D29-2832-404C-9265-B31D49CCAB99}" srcOrd="0" destOrd="0" presId="urn:microsoft.com/office/officeart/2005/8/layout/list1"/>
    <dgm:cxn modelId="{6A54ECC0-C2CC-4B0D-9BAB-6A5C4598D727}" type="presOf" srcId="{5C0AD823-ED90-4268-A804-F3FFFADBC6D5}" destId="{A014FE9F-95D7-4624-96CA-4B521063451F}" srcOrd="0" destOrd="0" presId="urn:microsoft.com/office/officeart/2005/8/layout/list1"/>
    <dgm:cxn modelId="{96FB3DD2-B34B-4D3C-B3A1-3FFB4E30EE4D}" srcId="{749CFC44-69C4-4B17-B8F2-7FF9091A454F}" destId="{7856030B-23D7-4A23-9EA3-5E646EC46186}" srcOrd="0" destOrd="0" parTransId="{4A132848-FCEC-4C54-9590-78B5C1541031}" sibTransId="{591E8C74-F2B1-42F9-B1B0-C70CAF06EA36}"/>
    <dgm:cxn modelId="{558BE9D8-C659-46CA-9A79-BA02CD7DA333}" type="presOf" srcId="{7856030B-23D7-4A23-9EA3-5E646EC46186}" destId="{5F1DE384-9D2E-4A0E-AA32-05E91FA26D58}" srcOrd="0" destOrd="0" presId="urn:microsoft.com/office/officeart/2005/8/layout/list1"/>
    <dgm:cxn modelId="{6C8E0CDD-5B1A-49C0-BDE1-86949570EC17}" type="presOf" srcId="{C7A297B1-CF4D-444E-9C2B-1CD95F45A846}" destId="{C03B514C-C552-4840-928B-CBE695C52C9F}" srcOrd="1" destOrd="0" presId="urn:microsoft.com/office/officeart/2005/8/layout/list1"/>
    <dgm:cxn modelId="{013947E7-A568-4FB1-A984-1B713A46E683}" srcId="{749CFC44-69C4-4B17-B8F2-7FF9091A454F}" destId="{D16C0C2D-B6FC-49BD-82F4-1FF928C65157}" srcOrd="1" destOrd="0" parTransId="{D65A222D-1CC1-414D-A6EC-E74669549088}" sibTransId="{BAA50448-FAA9-491D-8A1C-F7940C46C776}"/>
    <dgm:cxn modelId="{6BC0CB4C-E9E1-4116-ACE3-594DA637017D}" type="presParOf" srcId="{25B88D29-2832-404C-9265-B31D49CCAB99}" destId="{C3EB12A9-E894-4703-A8E5-53FCAC5098CD}" srcOrd="0" destOrd="0" presId="urn:microsoft.com/office/officeart/2005/8/layout/list1"/>
    <dgm:cxn modelId="{BBC81C33-4945-4AED-9599-C0CB131E23B4}" type="presParOf" srcId="{C3EB12A9-E894-4703-A8E5-53FCAC5098CD}" destId="{5F1DE384-9D2E-4A0E-AA32-05E91FA26D58}" srcOrd="0" destOrd="0" presId="urn:microsoft.com/office/officeart/2005/8/layout/list1"/>
    <dgm:cxn modelId="{FD55C77E-2792-4CF4-9B62-57C7C1AD0C2A}" type="presParOf" srcId="{C3EB12A9-E894-4703-A8E5-53FCAC5098CD}" destId="{705F3F37-4B24-40E4-A09F-FFFD33C1728E}" srcOrd="1" destOrd="0" presId="urn:microsoft.com/office/officeart/2005/8/layout/list1"/>
    <dgm:cxn modelId="{0D5EDC0F-A4EB-4C7A-B3E9-19E2BD0684E4}" type="presParOf" srcId="{25B88D29-2832-404C-9265-B31D49CCAB99}" destId="{4B8CD549-37A4-4E15-95CF-868A7E50AD16}" srcOrd="1" destOrd="0" presId="urn:microsoft.com/office/officeart/2005/8/layout/list1"/>
    <dgm:cxn modelId="{02165F91-BE13-4E3B-A4A1-C36B49395119}" type="presParOf" srcId="{25B88D29-2832-404C-9265-B31D49CCAB99}" destId="{0BFB8F58-C386-4881-88DB-A479428CC866}" srcOrd="2" destOrd="0" presId="urn:microsoft.com/office/officeart/2005/8/layout/list1"/>
    <dgm:cxn modelId="{79D63602-E684-4675-AEE5-CD6F85211815}" type="presParOf" srcId="{25B88D29-2832-404C-9265-B31D49CCAB99}" destId="{26704287-9B91-4896-9EE4-CD0577E1DB8E}" srcOrd="3" destOrd="0" presId="urn:microsoft.com/office/officeart/2005/8/layout/list1"/>
    <dgm:cxn modelId="{DB41D184-155F-4429-8C1D-CF798A08E175}" type="presParOf" srcId="{25B88D29-2832-404C-9265-B31D49CCAB99}" destId="{73ECA400-0252-415D-9C41-9A931E7FF8EE}" srcOrd="4" destOrd="0" presId="urn:microsoft.com/office/officeart/2005/8/layout/list1"/>
    <dgm:cxn modelId="{5746A7A3-6AC1-41AB-B0CF-99F9C723AEAF}" type="presParOf" srcId="{73ECA400-0252-415D-9C41-9A931E7FF8EE}" destId="{51CFA81B-5532-41CE-9F05-1492C24B8965}" srcOrd="0" destOrd="0" presId="urn:microsoft.com/office/officeart/2005/8/layout/list1"/>
    <dgm:cxn modelId="{6E6E0F66-2196-4A7C-B409-9EEB8168A894}" type="presParOf" srcId="{73ECA400-0252-415D-9C41-9A931E7FF8EE}" destId="{0C07C12E-2198-4BB1-97B2-CFA25D616CEB}" srcOrd="1" destOrd="0" presId="urn:microsoft.com/office/officeart/2005/8/layout/list1"/>
    <dgm:cxn modelId="{92FDD8C4-D834-4D04-BC8A-4306DE18D277}" type="presParOf" srcId="{25B88D29-2832-404C-9265-B31D49CCAB99}" destId="{2D0E5F2F-71B2-44E0-956D-1EA96ECE68DA}" srcOrd="5" destOrd="0" presId="urn:microsoft.com/office/officeart/2005/8/layout/list1"/>
    <dgm:cxn modelId="{24AAF933-18FB-401C-AB51-B0D6EB7B6D33}" type="presParOf" srcId="{25B88D29-2832-404C-9265-B31D49CCAB99}" destId="{1F648B47-79B2-4DA6-B69A-368DE3E471E5}" srcOrd="6" destOrd="0" presId="urn:microsoft.com/office/officeart/2005/8/layout/list1"/>
    <dgm:cxn modelId="{4F0ACBA5-5897-4325-8E23-4A176B6E73D4}" type="presParOf" srcId="{25B88D29-2832-404C-9265-B31D49CCAB99}" destId="{04200B4C-7D10-4461-9094-DB3DBB7FBCF5}" srcOrd="7" destOrd="0" presId="urn:microsoft.com/office/officeart/2005/8/layout/list1"/>
    <dgm:cxn modelId="{DC87FE88-9068-40DC-9B7F-775830FEA8AD}" type="presParOf" srcId="{25B88D29-2832-404C-9265-B31D49CCAB99}" destId="{BA8FE035-B572-42C0-86E3-64CFBD136573}" srcOrd="8" destOrd="0" presId="urn:microsoft.com/office/officeart/2005/8/layout/list1"/>
    <dgm:cxn modelId="{D37F5C58-1C48-40DD-9162-7A9E2C7E6827}" type="presParOf" srcId="{BA8FE035-B572-42C0-86E3-64CFBD136573}" destId="{A014FE9F-95D7-4624-96CA-4B521063451F}" srcOrd="0" destOrd="0" presId="urn:microsoft.com/office/officeart/2005/8/layout/list1"/>
    <dgm:cxn modelId="{FAFD8C0D-347E-4E90-B837-6D2CB4DA0D91}" type="presParOf" srcId="{BA8FE035-B572-42C0-86E3-64CFBD136573}" destId="{185E2CB3-94E1-4D83-84DE-E5AE4C785A36}" srcOrd="1" destOrd="0" presId="urn:microsoft.com/office/officeart/2005/8/layout/list1"/>
    <dgm:cxn modelId="{17F57CB6-1607-4E5F-90FD-D935C4BD035D}" type="presParOf" srcId="{25B88D29-2832-404C-9265-B31D49CCAB99}" destId="{18D2E2EF-BF49-4977-A296-792C23BD7904}" srcOrd="9" destOrd="0" presId="urn:microsoft.com/office/officeart/2005/8/layout/list1"/>
    <dgm:cxn modelId="{274A92E3-69C3-4714-B16E-BD41DB32ADFC}" type="presParOf" srcId="{25B88D29-2832-404C-9265-B31D49CCAB99}" destId="{4E4183C5-FEFC-4CA7-A836-F41B25770A7F}" srcOrd="10" destOrd="0" presId="urn:microsoft.com/office/officeart/2005/8/layout/list1"/>
    <dgm:cxn modelId="{5D607125-5FC8-40C4-B4B6-AA22036F2020}" type="presParOf" srcId="{25B88D29-2832-404C-9265-B31D49CCAB99}" destId="{8B89815C-CB3D-4A0E-9EF2-4D2BAFC9029C}" srcOrd="11" destOrd="0" presId="urn:microsoft.com/office/officeart/2005/8/layout/list1"/>
    <dgm:cxn modelId="{267CE4C9-59FA-4984-BE9F-01F07F0E919B}" type="presParOf" srcId="{25B88D29-2832-404C-9265-B31D49CCAB99}" destId="{CCFFD3C8-55B5-4947-BEC5-105FEA3CDC99}" srcOrd="12" destOrd="0" presId="urn:microsoft.com/office/officeart/2005/8/layout/list1"/>
    <dgm:cxn modelId="{75310DE7-DC55-4EA8-8F85-322125EFB629}" type="presParOf" srcId="{CCFFD3C8-55B5-4947-BEC5-105FEA3CDC99}" destId="{B0A96CBC-4981-492F-AA83-63100A0BED00}" srcOrd="0" destOrd="0" presId="urn:microsoft.com/office/officeart/2005/8/layout/list1"/>
    <dgm:cxn modelId="{168D77CB-24CA-40A1-A4A6-6263CE7230BB}" type="presParOf" srcId="{CCFFD3C8-55B5-4947-BEC5-105FEA3CDC99}" destId="{C03B514C-C552-4840-928B-CBE695C52C9F}" srcOrd="1" destOrd="0" presId="urn:microsoft.com/office/officeart/2005/8/layout/list1"/>
    <dgm:cxn modelId="{F50BD306-3036-45C6-A2A4-5F6E34303321}" type="presParOf" srcId="{25B88D29-2832-404C-9265-B31D49CCAB99}" destId="{38CD7FD3-E41D-4BAD-9291-92FAFB0358BD}" srcOrd="13" destOrd="0" presId="urn:microsoft.com/office/officeart/2005/8/layout/list1"/>
    <dgm:cxn modelId="{FA5F31F4-AF07-4942-9DA9-9223707A8844}" type="presParOf" srcId="{25B88D29-2832-404C-9265-B31D49CCAB99}" destId="{40DA418B-2176-48C9-9DD5-F9BC1D189E3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0D3786-912E-4EBB-9972-EA892CAFAFA5}">
      <dsp:nvSpPr>
        <dsp:cNvPr id="0" name=""/>
        <dsp:cNvSpPr/>
      </dsp:nvSpPr>
      <dsp:spPr>
        <a:xfrm>
          <a:off x="0" y="20951"/>
          <a:ext cx="5367528" cy="767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/>
            <a:t>Misc API’s (Instance Methods)</a:t>
          </a:r>
          <a:endParaRPr lang="en-US" sz="3200" kern="1200"/>
        </a:p>
      </dsp:txBody>
      <dsp:txXfrm>
        <a:off x="37467" y="58418"/>
        <a:ext cx="5292594" cy="692586"/>
      </dsp:txXfrm>
    </dsp:sp>
    <dsp:sp modelId="{05789B94-583C-4D6C-83DC-BBA453BD4434}">
      <dsp:nvSpPr>
        <dsp:cNvPr id="0" name=""/>
        <dsp:cNvSpPr/>
      </dsp:nvSpPr>
      <dsp:spPr>
        <a:xfrm>
          <a:off x="0" y="788471"/>
          <a:ext cx="5367528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/>
            <a:t>setState()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/>
            <a:t>forceUpdate()</a:t>
          </a:r>
          <a:endParaRPr lang="en-US" sz="2500" kern="1200"/>
        </a:p>
      </dsp:txBody>
      <dsp:txXfrm>
        <a:off x="0" y="788471"/>
        <a:ext cx="5367528" cy="861120"/>
      </dsp:txXfrm>
    </dsp:sp>
    <dsp:sp modelId="{24C51440-2826-45BA-89A5-154A76740EE1}">
      <dsp:nvSpPr>
        <dsp:cNvPr id="0" name=""/>
        <dsp:cNvSpPr/>
      </dsp:nvSpPr>
      <dsp:spPr>
        <a:xfrm>
          <a:off x="0" y="1649591"/>
          <a:ext cx="5367528" cy="76752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/>
            <a:t>Instance Properties</a:t>
          </a:r>
          <a:endParaRPr lang="en-US" sz="3200" kern="1200"/>
        </a:p>
      </dsp:txBody>
      <dsp:txXfrm>
        <a:off x="37467" y="1687058"/>
        <a:ext cx="5292594" cy="692586"/>
      </dsp:txXfrm>
    </dsp:sp>
    <dsp:sp modelId="{CD8D63BC-6CB2-4AB9-8C37-9BD566C46295}">
      <dsp:nvSpPr>
        <dsp:cNvPr id="0" name=""/>
        <dsp:cNvSpPr/>
      </dsp:nvSpPr>
      <dsp:spPr>
        <a:xfrm>
          <a:off x="0" y="2417112"/>
          <a:ext cx="5367528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/>
            <a:t>props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 dirty="0"/>
            <a:t>state</a:t>
          </a:r>
          <a:endParaRPr lang="en-US" sz="2500" kern="1200" dirty="0"/>
        </a:p>
      </dsp:txBody>
      <dsp:txXfrm>
        <a:off x="0" y="2417112"/>
        <a:ext cx="5367528" cy="861120"/>
      </dsp:txXfrm>
    </dsp:sp>
    <dsp:sp modelId="{60CA1EB7-31C6-486B-B738-177ABC614547}">
      <dsp:nvSpPr>
        <dsp:cNvPr id="0" name=""/>
        <dsp:cNvSpPr/>
      </dsp:nvSpPr>
      <dsp:spPr>
        <a:xfrm>
          <a:off x="0" y="3278232"/>
          <a:ext cx="5367528" cy="76752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/>
            <a:t>Class Properties</a:t>
          </a:r>
          <a:endParaRPr lang="en-US" sz="3200" kern="1200"/>
        </a:p>
      </dsp:txBody>
      <dsp:txXfrm>
        <a:off x="37467" y="3315699"/>
        <a:ext cx="5292594" cy="692586"/>
      </dsp:txXfrm>
    </dsp:sp>
    <dsp:sp modelId="{CD4D2E3A-3B07-4540-A4C8-F8D028ED8AE8}">
      <dsp:nvSpPr>
        <dsp:cNvPr id="0" name=""/>
        <dsp:cNvSpPr/>
      </dsp:nvSpPr>
      <dsp:spPr>
        <a:xfrm>
          <a:off x="0" y="4045752"/>
          <a:ext cx="5367528" cy="1291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/>
            <a:t>defaultProps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/>
            <a:t>displayName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2500" kern="1200" dirty="0" err="1"/>
            <a:t>propTypes</a:t>
          </a:r>
          <a:endParaRPr lang="en-US" sz="2500" kern="1200" dirty="0"/>
        </a:p>
      </dsp:txBody>
      <dsp:txXfrm>
        <a:off x="0" y="4045752"/>
        <a:ext cx="5367528" cy="12916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089768-FC60-4676-B6EA-70B604715CD7}">
      <dsp:nvSpPr>
        <dsp:cNvPr id="0" name=""/>
        <dsp:cNvSpPr/>
      </dsp:nvSpPr>
      <dsp:spPr>
        <a:xfrm>
          <a:off x="0" y="48266"/>
          <a:ext cx="5367528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Mounting Lifecycle Methods</a:t>
          </a:r>
          <a:endParaRPr lang="en-US" sz="2000" kern="1200"/>
        </a:p>
      </dsp:txBody>
      <dsp:txXfrm>
        <a:off x="23417" y="71683"/>
        <a:ext cx="5320694" cy="432866"/>
      </dsp:txXfrm>
    </dsp:sp>
    <dsp:sp modelId="{D3F242E8-F718-4AA9-837A-462C62F76B51}">
      <dsp:nvSpPr>
        <dsp:cNvPr id="0" name=""/>
        <dsp:cNvSpPr/>
      </dsp:nvSpPr>
      <dsp:spPr>
        <a:xfrm>
          <a:off x="0" y="527966"/>
          <a:ext cx="5367528" cy="1097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constructor()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static getDerivedStateFromProps()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render()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componentDidMount()</a:t>
          </a:r>
          <a:endParaRPr lang="en-US" sz="1600" kern="1200"/>
        </a:p>
      </dsp:txBody>
      <dsp:txXfrm>
        <a:off x="0" y="527966"/>
        <a:ext cx="5367528" cy="1097100"/>
      </dsp:txXfrm>
    </dsp:sp>
    <dsp:sp modelId="{346D4820-CCCC-46C6-9D4B-5556A1801F10}">
      <dsp:nvSpPr>
        <dsp:cNvPr id="0" name=""/>
        <dsp:cNvSpPr/>
      </dsp:nvSpPr>
      <dsp:spPr>
        <a:xfrm>
          <a:off x="0" y="1625066"/>
          <a:ext cx="5367528" cy="47970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Updating Lifecycle Methods</a:t>
          </a:r>
          <a:endParaRPr lang="en-US" sz="2000" kern="1200"/>
        </a:p>
      </dsp:txBody>
      <dsp:txXfrm>
        <a:off x="23417" y="1648483"/>
        <a:ext cx="5320694" cy="432866"/>
      </dsp:txXfrm>
    </dsp:sp>
    <dsp:sp modelId="{D4A79FA9-2406-4DE5-92E1-022EC9250854}">
      <dsp:nvSpPr>
        <dsp:cNvPr id="0" name=""/>
        <dsp:cNvSpPr/>
      </dsp:nvSpPr>
      <dsp:spPr>
        <a:xfrm>
          <a:off x="0" y="2104766"/>
          <a:ext cx="5367528" cy="1366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static getDerivedStateFromProps()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shouldComponentUpdate()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render()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getSnapshotBeforeUpdate()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componentDidUpdate()</a:t>
          </a:r>
          <a:endParaRPr lang="en-US" sz="1600" kern="1200"/>
        </a:p>
      </dsp:txBody>
      <dsp:txXfrm>
        <a:off x="0" y="2104766"/>
        <a:ext cx="5367528" cy="1366200"/>
      </dsp:txXfrm>
    </dsp:sp>
    <dsp:sp modelId="{AA42282B-2801-49EC-8198-E7C910EE96F4}">
      <dsp:nvSpPr>
        <dsp:cNvPr id="0" name=""/>
        <dsp:cNvSpPr/>
      </dsp:nvSpPr>
      <dsp:spPr>
        <a:xfrm>
          <a:off x="0" y="3470967"/>
          <a:ext cx="5367528" cy="47970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Unmounting Lifecycle Methods</a:t>
          </a:r>
          <a:endParaRPr lang="en-US" sz="2000" kern="1200"/>
        </a:p>
      </dsp:txBody>
      <dsp:txXfrm>
        <a:off x="23417" y="3494384"/>
        <a:ext cx="5320694" cy="432866"/>
      </dsp:txXfrm>
    </dsp:sp>
    <dsp:sp modelId="{4540CB62-4CB5-4880-A25C-A7E7C5F4E5DB}">
      <dsp:nvSpPr>
        <dsp:cNvPr id="0" name=""/>
        <dsp:cNvSpPr/>
      </dsp:nvSpPr>
      <dsp:spPr>
        <a:xfrm>
          <a:off x="0" y="3950667"/>
          <a:ext cx="5367528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componentWillUnmount()</a:t>
          </a:r>
          <a:endParaRPr lang="en-US" sz="1600" kern="1200"/>
        </a:p>
      </dsp:txBody>
      <dsp:txXfrm>
        <a:off x="0" y="3950667"/>
        <a:ext cx="5367528" cy="331200"/>
      </dsp:txXfrm>
    </dsp:sp>
    <dsp:sp modelId="{CCEA52C9-40C7-448C-AA35-F815F260B73A}">
      <dsp:nvSpPr>
        <dsp:cNvPr id="0" name=""/>
        <dsp:cNvSpPr/>
      </dsp:nvSpPr>
      <dsp:spPr>
        <a:xfrm>
          <a:off x="0" y="4281867"/>
          <a:ext cx="5367528" cy="47970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Error Lifecycle Methods</a:t>
          </a:r>
          <a:endParaRPr lang="en-US" sz="2000" kern="1200"/>
        </a:p>
      </dsp:txBody>
      <dsp:txXfrm>
        <a:off x="23417" y="4305284"/>
        <a:ext cx="5320694" cy="432866"/>
      </dsp:txXfrm>
    </dsp:sp>
    <dsp:sp modelId="{A048ADF9-B24F-4112-9B25-240B6019B5EF}">
      <dsp:nvSpPr>
        <dsp:cNvPr id="0" name=""/>
        <dsp:cNvSpPr/>
      </dsp:nvSpPr>
      <dsp:spPr>
        <a:xfrm>
          <a:off x="0" y="4761567"/>
          <a:ext cx="5367528" cy="548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419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static getDerivedStateFromError()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/>
            <a:t>componentDidCatch()</a:t>
          </a:r>
          <a:endParaRPr lang="en-US" sz="1600" kern="1200"/>
        </a:p>
      </dsp:txBody>
      <dsp:txXfrm>
        <a:off x="0" y="4761567"/>
        <a:ext cx="5367528" cy="5485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2454C6-121E-4D80-A4F0-AA480BBD1254}">
      <dsp:nvSpPr>
        <dsp:cNvPr id="0" name=""/>
        <dsp:cNvSpPr/>
      </dsp:nvSpPr>
      <dsp:spPr>
        <a:xfrm>
          <a:off x="2486025" y="0"/>
          <a:ext cx="2486024" cy="1843087"/>
        </a:xfrm>
        <a:prstGeom prst="trapezoid">
          <a:avLst>
            <a:gd name="adj" fmla="val 6744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000" kern="120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/>
            <a:t>React</a:t>
          </a:r>
          <a:endParaRPr lang="en-IN" sz="4000" kern="1200" dirty="0"/>
        </a:p>
      </dsp:txBody>
      <dsp:txXfrm>
        <a:off x="2486025" y="0"/>
        <a:ext cx="2486024" cy="1843087"/>
      </dsp:txXfrm>
    </dsp:sp>
    <dsp:sp modelId="{71C56677-CF63-4B01-A0AA-6CCA04B5FAA8}">
      <dsp:nvSpPr>
        <dsp:cNvPr id="0" name=""/>
        <dsp:cNvSpPr/>
      </dsp:nvSpPr>
      <dsp:spPr>
        <a:xfrm>
          <a:off x="1243012" y="1843087"/>
          <a:ext cx="4972049" cy="1843087"/>
        </a:xfrm>
        <a:prstGeom prst="trapezoid">
          <a:avLst>
            <a:gd name="adj" fmla="val 6744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400" kern="1200" dirty="0"/>
            <a:t>Redux</a:t>
          </a:r>
        </a:p>
      </dsp:txBody>
      <dsp:txXfrm>
        <a:off x="2113121" y="1843087"/>
        <a:ext cx="3231832" cy="1843087"/>
      </dsp:txXfrm>
    </dsp:sp>
    <dsp:sp modelId="{F6933F8E-02B5-45DF-9D3D-E25168EA37D0}">
      <dsp:nvSpPr>
        <dsp:cNvPr id="0" name=""/>
        <dsp:cNvSpPr/>
      </dsp:nvSpPr>
      <dsp:spPr>
        <a:xfrm>
          <a:off x="0" y="3686175"/>
          <a:ext cx="7458075" cy="1843087"/>
        </a:xfrm>
        <a:prstGeom prst="trapezoid">
          <a:avLst>
            <a:gd name="adj" fmla="val 6744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400" kern="1200" dirty="0" err="1"/>
            <a:t>Thunk</a:t>
          </a:r>
          <a:r>
            <a:rPr lang="en-IN" sz="4400" kern="1200" dirty="0"/>
            <a:t> , Saga, Observables</a:t>
          </a:r>
        </a:p>
      </dsp:txBody>
      <dsp:txXfrm>
        <a:off x="1305163" y="3686175"/>
        <a:ext cx="4847748" cy="18430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FB8F58-C386-4881-88DB-A479428CC866}">
      <dsp:nvSpPr>
        <dsp:cNvPr id="0" name=""/>
        <dsp:cNvSpPr/>
      </dsp:nvSpPr>
      <dsp:spPr>
        <a:xfrm>
          <a:off x="0" y="602420"/>
          <a:ext cx="6666833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5F3F37-4B24-40E4-A09F-FFFD33C1728E}">
      <dsp:nvSpPr>
        <dsp:cNvPr id="0" name=""/>
        <dsp:cNvSpPr/>
      </dsp:nvSpPr>
      <dsp:spPr>
        <a:xfrm>
          <a:off x="333341" y="174380"/>
          <a:ext cx="4666783" cy="8560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hlinkClick xmlns:r="http://schemas.openxmlformats.org/officeDocument/2006/relationships" r:id="rId1"/>
            </a:rPr>
            <a:t>Manish Sharma | Gmail</a:t>
          </a:r>
          <a:endParaRPr lang="en-US" sz="2900" kern="1200"/>
        </a:p>
      </dsp:txBody>
      <dsp:txXfrm>
        <a:off x="375131" y="216170"/>
        <a:ext cx="4583203" cy="772500"/>
      </dsp:txXfrm>
    </dsp:sp>
    <dsp:sp modelId="{1F648B47-79B2-4DA6-B69A-368DE3E471E5}">
      <dsp:nvSpPr>
        <dsp:cNvPr id="0" name=""/>
        <dsp:cNvSpPr/>
      </dsp:nvSpPr>
      <dsp:spPr>
        <a:xfrm>
          <a:off x="0" y="1917860"/>
          <a:ext cx="6666833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7C12E-2198-4BB1-97B2-CFA25D616CEB}">
      <dsp:nvSpPr>
        <dsp:cNvPr id="0" name=""/>
        <dsp:cNvSpPr/>
      </dsp:nvSpPr>
      <dsp:spPr>
        <a:xfrm>
          <a:off x="333341" y="1489820"/>
          <a:ext cx="4666783" cy="8560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hlinkClick xmlns:r="http://schemas.openxmlformats.org/officeDocument/2006/relationships" r:id="rId2"/>
            </a:rPr>
            <a:t>Manish Sharma | WhatsApp</a:t>
          </a:r>
          <a:endParaRPr lang="en-US" sz="2900" kern="1200"/>
        </a:p>
      </dsp:txBody>
      <dsp:txXfrm>
        <a:off x="375131" y="1531610"/>
        <a:ext cx="4583203" cy="772500"/>
      </dsp:txXfrm>
    </dsp:sp>
    <dsp:sp modelId="{4E4183C5-FEFC-4CA7-A836-F41B25770A7F}">
      <dsp:nvSpPr>
        <dsp:cNvPr id="0" name=""/>
        <dsp:cNvSpPr/>
      </dsp:nvSpPr>
      <dsp:spPr>
        <a:xfrm>
          <a:off x="0" y="3233300"/>
          <a:ext cx="6666833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5E2CB3-94E1-4D83-84DE-E5AE4C785A36}">
      <dsp:nvSpPr>
        <dsp:cNvPr id="0" name=""/>
        <dsp:cNvSpPr/>
      </dsp:nvSpPr>
      <dsp:spPr>
        <a:xfrm>
          <a:off x="333341" y="2805260"/>
          <a:ext cx="4666783" cy="8560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>
              <a:hlinkClick xmlns:r="http://schemas.openxmlformats.org/officeDocument/2006/relationships" r:id="rId3"/>
            </a:rPr>
            <a:t>Manish Sharma | Facebook</a:t>
          </a:r>
          <a:endParaRPr lang="en-US" sz="2900" kern="1200"/>
        </a:p>
      </dsp:txBody>
      <dsp:txXfrm>
        <a:off x="375131" y="2847050"/>
        <a:ext cx="4583203" cy="772500"/>
      </dsp:txXfrm>
    </dsp:sp>
    <dsp:sp modelId="{40DA418B-2176-48C9-9DD5-F9BC1D189E31}">
      <dsp:nvSpPr>
        <dsp:cNvPr id="0" name=""/>
        <dsp:cNvSpPr/>
      </dsp:nvSpPr>
      <dsp:spPr>
        <a:xfrm>
          <a:off x="0" y="4548739"/>
          <a:ext cx="6666833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3B514C-C552-4840-928B-CBE695C52C9F}">
      <dsp:nvSpPr>
        <dsp:cNvPr id="0" name=""/>
        <dsp:cNvSpPr/>
      </dsp:nvSpPr>
      <dsp:spPr>
        <a:xfrm>
          <a:off x="333341" y="4120700"/>
          <a:ext cx="4666783" cy="8560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>
              <a:hlinkClick xmlns:r="http://schemas.openxmlformats.org/officeDocument/2006/relationships" r:id="rId4"/>
            </a:rPr>
            <a:t>Manish Sharma | LinkedIn</a:t>
          </a:r>
          <a:endParaRPr lang="en-US" sz="2900" kern="1200"/>
        </a:p>
      </dsp:txBody>
      <dsp:txXfrm>
        <a:off x="375131" y="4162490"/>
        <a:ext cx="4583203" cy="772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1DEDC-6265-42E7-8221-DE9509F19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655D8-B332-4EFE-B961-85D0DF216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95DC3-D0E6-49F6-A915-1CE3A8A05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1A439-D386-44CB-8CCF-6C10D00A4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A4FD0-E636-400C-B9B0-27CA356A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4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EB345-B7BE-4E86-8090-050C31063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16B76-837D-4E9E-A145-68B4A1E74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C1345-0258-40A7-B6BA-C31A93B09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A0193-BFBB-4062-872B-8E0D08FAA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A5B17-AB43-4F60-B0C3-26914EA7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97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80F4E-0295-4C42-80ED-362B79C876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AC1FB8-B841-4715-8876-CF501041D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52FFF-5AFE-4A78-AC5E-A146EC9BB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EFF4B-4254-4F10-8399-C109AA0BF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33890-6784-4255-86CB-EC1C056B0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7339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C9C94-0E9B-4A46-B745-BA5BAAEA3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83F18-B432-40DD-BCE8-EAFA70FCB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09D5B-6E68-4E39-AD6E-21740EC8B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25D35-B631-4CF8-9552-471C1D5C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0C555-02A2-4142-9C63-115E8D9A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076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A78EA-5A7E-42E0-B98C-DD68B2001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06E47-B70D-4FBF-AA48-0C59140EC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6F9C0-B5D7-4C33-9585-2CF6BCDF2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1E18F-9BF3-4C28-ACFF-73FB6620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02BEC-177A-4871-A675-95381BF0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739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BF799-FE43-4709-AF06-1DAF8E934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A3D05-A13B-4FC6-B295-3826E9DDC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F0FC0-46B8-4621-A7D2-BFB209A03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2298B7-7352-420B-BAEC-B35558A7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2F292-BBC1-4F8F-B361-8D0CDD39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2AA1B-AD9A-4305-9326-8F19FBF5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51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68D4-43C2-4CD1-8EEE-A3384A3B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51F32-6F34-41D3-B072-196C796F1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BE24D-1196-4D3D-9E52-B892CB863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83DC63-072E-40D7-BF52-517D53483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802255-3353-4546-A3AC-9A34238F98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48C391-F3D6-4F9C-A743-7CD62603F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F19F24-CE36-447D-B9DD-3139321A8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0853F-BBC8-4BEA-9248-E8D870C69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482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297E6-AB55-485F-A60E-A81B1FD3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0BB71-F9DB-45C3-A6F2-3578D1EB7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10898-1F57-4562-902F-DF1E89E53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F88F0A-C749-47CA-8323-260916464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63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381132-EDCD-436E-98AA-17592032A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09E6D-7D4A-4A27-A6D5-1A4D768E7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5DFAAB-A721-4239-B2B9-34744EB1D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792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8C84-5F1D-4228-821F-8CDDB3705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F8D02-A6BD-4211-90DB-CB0A6E2DC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349087-27B3-4198-9378-06D262D6B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CA7F0-64E1-42E3-B65F-0A9508590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AE421-6EAA-470A-B4B0-245F80F2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EB85-8389-4817-A234-0D4538BE4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02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1A1ED-0AC0-47BE-A551-B94C09B7C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FD51E7-88CC-4ABB-98AE-132B5C7F6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1A674-B7B3-46B5-95BA-DD833B1EB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FE8C9-7AC0-4510-BCFF-C61F82FD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CEA95-DB35-4B77-BA0E-03D35162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17741-9C9A-4AAD-BA98-04AE7CF23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209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A67303-BEBB-44B8-9B81-EC25B7165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18A6C-EDD2-48F2-AEDB-F0AC739D4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EF120-02B7-4BE2-A233-03A9D10083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E4D41-C59D-409D-8E37-A9D93B061DCF}" type="datetimeFigureOut">
              <a:rPr lang="en-IN" smtClean="0"/>
              <a:t>07-Aug-2021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CB659-11A2-40F3-9CA4-35AB703E5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77537-613A-4D45-B071-B9D719DEA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2E260-B882-4638-823B-B57909769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DA754E-378A-414F-B96A-8A1923F030EB}"/>
              </a:ext>
            </a:extLst>
          </p:cNvPr>
          <p:cNvSpPr/>
          <p:nvPr/>
        </p:nvSpPr>
        <p:spPr>
          <a:xfrm>
            <a:off x="8440157" y="1073493"/>
            <a:ext cx="2909456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SERVER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0BC844-49F3-40B4-B250-C0B5FDD6E0D2}"/>
              </a:ext>
            </a:extLst>
          </p:cNvPr>
          <p:cNvGrpSpPr/>
          <p:nvPr/>
        </p:nvGrpSpPr>
        <p:grpSpPr>
          <a:xfrm>
            <a:off x="8583679" y="1637468"/>
            <a:ext cx="1262108" cy="898124"/>
            <a:chOff x="8762260" y="1677880"/>
            <a:chExt cx="1262108" cy="898124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9B347BE-A434-43C6-BD18-DDA7EAA2EC42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68212D8-2001-457E-9517-A2B31FEBFDC1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HTML PAGES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832ADBE-2BB8-452A-BC88-695A312FB229}"/>
              </a:ext>
            </a:extLst>
          </p:cNvPr>
          <p:cNvGrpSpPr/>
          <p:nvPr/>
        </p:nvGrpSpPr>
        <p:grpSpPr>
          <a:xfrm>
            <a:off x="9966646" y="1650331"/>
            <a:ext cx="1262108" cy="898124"/>
            <a:chOff x="8762260" y="1677880"/>
            <a:chExt cx="1262108" cy="898124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09CFD41-0807-4C9B-A961-52FC6A14CCBF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DDF5053D-7F1E-4595-8FB0-608D444CD03E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CSS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0D8D014-9DDE-4DBD-8F7A-629A3AAC55C5}"/>
              </a:ext>
            </a:extLst>
          </p:cNvPr>
          <p:cNvSpPr/>
          <p:nvPr/>
        </p:nvSpPr>
        <p:spPr>
          <a:xfrm>
            <a:off x="945225" y="1073493"/>
            <a:ext cx="3204839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C00ADAF-5AF3-40DE-9BCB-1033353F61B9}"/>
              </a:ext>
            </a:extLst>
          </p:cNvPr>
          <p:cNvCxnSpPr>
            <a:cxnSpLocks/>
          </p:cNvCxnSpPr>
          <p:nvPr/>
        </p:nvCxnSpPr>
        <p:spPr>
          <a:xfrm>
            <a:off x="4150064" y="1637468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FCEFC8-DE12-46FC-87F8-131422EFE20E}"/>
              </a:ext>
            </a:extLst>
          </p:cNvPr>
          <p:cNvCxnSpPr/>
          <p:nvPr/>
        </p:nvCxnSpPr>
        <p:spPr>
          <a:xfrm flipH="1">
            <a:off x="4150064" y="2032524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0A6D569-EA62-4C2E-8C9E-527C5AFC3B32}"/>
              </a:ext>
            </a:extLst>
          </p:cNvPr>
          <p:cNvSpPr txBox="1"/>
          <p:nvPr/>
        </p:nvSpPr>
        <p:spPr>
          <a:xfrm>
            <a:off x="5499470" y="1280999"/>
            <a:ext cx="12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796741-308E-490F-9FB6-92C7E39D1459}"/>
              </a:ext>
            </a:extLst>
          </p:cNvPr>
          <p:cNvSpPr/>
          <p:nvPr/>
        </p:nvSpPr>
        <p:spPr>
          <a:xfrm>
            <a:off x="5499470" y="2045386"/>
            <a:ext cx="13452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HTML + CSS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1A1186-C43F-43B1-B024-120A164E059A}"/>
              </a:ext>
            </a:extLst>
          </p:cNvPr>
          <p:cNvSpPr/>
          <p:nvPr/>
        </p:nvSpPr>
        <p:spPr>
          <a:xfrm>
            <a:off x="945225" y="1587589"/>
            <a:ext cx="3193783" cy="3507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9702072-D596-469C-93EF-BB6C45D47F32}"/>
              </a:ext>
            </a:extLst>
          </p:cNvPr>
          <p:cNvSpPr/>
          <p:nvPr/>
        </p:nvSpPr>
        <p:spPr>
          <a:xfrm>
            <a:off x="1138112" y="2407882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E9481D7-DEE7-4444-8AA0-709BBB17D0BC}"/>
              </a:ext>
            </a:extLst>
          </p:cNvPr>
          <p:cNvSpPr/>
          <p:nvPr/>
        </p:nvSpPr>
        <p:spPr>
          <a:xfrm>
            <a:off x="2156546" y="2407882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84938E2-CDD6-4319-8CB0-1E76B6077ECE}"/>
              </a:ext>
            </a:extLst>
          </p:cNvPr>
          <p:cNvSpPr/>
          <p:nvPr/>
        </p:nvSpPr>
        <p:spPr>
          <a:xfrm>
            <a:off x="3169954" y="2397287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CCEFFB9-249C-45B1-9441-5F42CF79B565}"/>
              </a:ext>
            </a:extLst>
          </p:cNvPr>
          <p:cNvSpPr/>
          <p:nvPr/>
        </p:nvSpPr>
        <p:spPr>
          <a:xfrm>
            <a:off x="1138112" y="3429000"/>
            <a:ext cx="2859456" cy="20169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2CDEC95-644B-4227-82A4-FBE1C3D472CE}"/>
              </a:ext>
            </a:extLst>
          </p:cNvPr>
          <p:cNvCxnSpPr>
            <a:cxnSpLocks/>
          </p:cNvCxnSpPr>
          <p:nvPr/>
        </p:nvCxnSpPr>
        <p:spPr>
          <a:xfrm>
            <a:off x="4150064" y="3061715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80BF371-DB94-4DCC-80BE-8F5020CD183A}"/>
              </a:ext>
            </a:extLst>
          </p:cNvPr>
          <p:cNvCxnSpPr/>
          <p:nvPr/>
        </p:nvCxnSpPr>
        <p:spPr>
          <a:xfrm flipH="1">
            <a:off x="4150064" y="3456771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E0D06F2-CC82-44FE-A20A-A5A88C138FEB}"/>
              </a:ext>
            </a:extLst>
          </p:cNvPr>
          <p:cNvSpPr txBox="1"/>
          <p:nvPr/>
        </p:nvSpPr>
        <p:spPr>
          <a:xfrm>
            <a:off x="5499470" y="2705246"/>
            <a:ext cx="12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0F27E8E-5A34-447D-AB1A-A82DF7C6DD20}"/>
              </a:ext>
            </a:extLst>
          </p:cNvPr>
          <p:cNvSpPr/>
          <p:nvPr/>
        </p:nvSpPr>
        <p:spPr>
          <a:xfrm>
            <a:off x="5499470" y="3469633"/>
            <a:ext cx="13452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HTML + CSS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6F5D933-638D-44E7-84D9-9312C067218B}"/>
              </a:ext>
            </a:extLst>
          </p:cNvPr>
          <p:cNvGrpSpPr/>
          <p:nvPr/>
        </p:nvGrpSpPr>
        <p:grpSpPr>
          <a:xfrm>
            <a:off x="4199722" y="3586048"/>
            <a:ext cx="828000" cy="828000"/>
            <a:chOff x="4936328" y="4218830"/>
            <a:chExt cx="828000" cy="828000"/>
          </a:xfrm>
        </p:grpSpPr>
        <p:sp>
          <p:nvSpPr>
            <p:cNvPr id="26" name="Arc 25">
              <a:extLst>
                <a:ext uri="{FF2B5EF4-FFF2-40B4-BE49-F238E27FC236}">
                  <a16:creationId xmlns:a16="http://schemas.microsoft.com/office/drawing/2014/main" id="{56767A32-ECEF-4535-941F-D4D73CDF5835}"/>
                </a:ext>
              </a:extLst>
            </p:cNvPr>
            <p:cNvSpPr/>
            <p:nvPr/>
          </p:nvSpPr>
          <p:spPr>
            <a:xfrm rot="16418204">
              <a:off x="4936328" y="4218830"/>
              <a:ext cx="828000" cy="828000"/>
            </a:xfrm>
            <a:prstGeom prst="arc">
              <a:avLst>
                <a:gd name="adj1" fmla="val 16200000"/>
                <a:gd name="adj2" fmla="val 14532720"/>
              </a:avLst>
            </a:prstGeom>
            <a:ln w="381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E813A3E-298F-493C-87B2-DF6FC64AE1DA}"/>
                </a:ext>
              </a:extLst>
            </p:cNvPr>
            <p:cNvSpPr txBox="1"/>
            <p:nvPr/>
          </p:nvSpPr>
          <p:spPr>
            <a:xfrm>
              <a:off x="5001333" y="4357798"/>
              <a:ext cx="7559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400" b="1" dirty="0">
                  <a:solidFill>
                    <a:srgbClr val="FF0000"/>
                  </a:solidFill>
                </a:rPr>
                <a:t>Page</a:t>
              </a:r>
            </a:p>
            <a:p>
              <a:r>
                <a:rPr lang="en-IN" sz="1400" b="1" dirty="0">
                  <a:solidFill>
                    <a:srgbClr val="FF0000"/>
                  </a:solidFill>
                </a:rPr>
                <a:t>Reload!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558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6C583C5-D3BF-4E08-BA17-13EBA82D71DF}"/>
              </a:ext>
            </a:extLst>
          </p:cNvPr>
          <p:cNvSpPr/>
          <p:nvPr/>
        </p:nvSpPr>
        <p:spPr>
          <a:xfrm>
            <a:off x="3792768" y="1995306"/>
            <a:ext cx="5267562" cy="238907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DCD861-049A-4097-91BA-A5CEE1354F67}"/>
              </a:ext>
            </a:extLst>
          </p:cNvPr>
          <p:cNvSpPr/>
          <p:nvPr/>
        </p:nvSpPr>
        <p:spPr>
          <a:xfrm>
            <a:off x="10000211" y="315884"/>
            <a:ext cx="188698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ES 2015 +</a:t>
            </a:r>
          </a:p>
          <a:p>
            <a:pPr algn="ctr"/>
            <a:r>
              <a:rPr lang="en-IN"/>
              <a:t>(Multiple Files)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E45BF3-58F1-48B4-9459-EFF0AC7BFD9E}"/>
              </a:ext>
            </a:extLst>
          </p:cNvPr>
          <p:cNvSpPr/>
          <p:nvPr/>
        </p:nvSpPr>
        <p:spPr>
          <a:xfrm>
            <a:off x="10000211" y="2263833"/>
            <a:ext cx="188698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ES5 / Browser Compatible</a:t>
            </a:r>
          </a:p>
          <a:p>
            <a:pPr algn="ctr"/>
            <a:r>
              <a:rPr lang="en-IN"/>
              <a:t>(Multiple Files)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4C8328-04D8-4588-8553-3E0CD7213CC8}"/>
              </a:ext>
            </a:extLst>
          </p:cNvPr>
          <p:cNvSpPr txBox="1"/>
          <p:nvPr/>
        </p:nvSpPr>
        <p:spPr>
          <a:xfrm>
            <a:off x="9215477" y="1395682"/>
            <a:ext cx="178439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/>
              <a:t>Babel + </a:t>
            </a:r>
            <a:r>
              <a:rPr lang="en-IN" sz="1400" err="1"/>
              <a:t>Preset</a:t>
            </a:r>
            <a:r>
              <a:rPr lang="en-IN" sz="1400"/>
              <a:t> (React)</a:t>
            </a:r>
          </a:p>
          <a:p>
            <a:r>
              <a:rPr lang="en-IN" sz="1400" err="1"/>
              <a:t>Preset</a:t>
            </a:r>
            <a:r>
              <a:rPr lang="en-IN" sz="1400"/>
              <a:t> (Env) +</a:t>
            </a:r>
          </a:p>
          <a:p>
            <a:r>
              <a:rPr lang="en-IN" sz="1400" err="1"/>
              <a:t>Polyfill</a:t>
            </a:r>
            <a:r>
              <a:rPr lang="en-IN" sz="1400"/>
              <a:t> (core-</a:t>
            </a:r>
            <a:r>
              <a:rPr lang="en-IN" sz="1400" err="1"/>
              <a:t>js</a:t>
            </a:r>
            <a:r>
              <a:rPr lang="en-IN" sz="1400"/>
              <a:t>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619AD76-792B-4889-8545-0DED9894C847}"/>
              </a:ext>
            </a:extLst>
          </p:cNvPr>
          <p:cNvCxnSpPr/>
          <p:nvPr/>
        </p:nvCxnSpPr>
        <p:spPr>
          <a:xfrm>
            <a:off x="10943706" y="1230284"/>
            <a:ext cx="0" cy="103354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0E0090-391F-4E89-998C-3A99959B0C4A}"/>
              </a:ext>
            </a:extLst>
          </p:cNvPr>
          <p:cNvCxnSpPr/>
          <p:nvPr/>
        </p:nvCxnSpPr>
        <p:spPr>
          <a:xfrm flipH="1">
            <a:off x="10943705" y="3178233"/>
            <a:ext cx="1" cy="103354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CB9FEBF-008D-4FE7-B489-0F9E7CF8AFED}"/>
              </a:ext>
            </a:extLst>
          </p:cNvPr>
          <p:cNvSpPr txBox="1"/>
          <p:nvPr/>
        </p:nvSpPr>
        <p:spPr>
          <a:xfrm>
            <a:off x="9749595" y="3429000"/>
            <a:ext cx="1194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Bundling </a:t>
            </a:r>
          </a:p>
          <a:p>
            <a:r>
              <a:rPr lang="en-IN"/>
              <a:t>(Webpack)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840B4-42A6-47F4-82BD-47E2C1749CBA}"/>
              </a:ext>
            </a:extLst>
          </p:cNvPr>
          <p:cNvSpPr/>
          <p:nvPr/>
        </p:nvSpPr>
        <p:spPr>
          <a:xfrm>
            <a:off x="10000210" y="4211782"/>
            <a:ext cx="188698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ES5 (Single File)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00814B03-8935-4F1F-967F-46080555E89C}"/>
              </a:ext>
            </a:extLst>
          </p:cNvPr>
          <p:cNvCxnSpPr/>
          <p:nvPr/>
        </p:nvCxnSpPr>
        <p:spPr>
          <a:xfrm rot="5400000">
            <a:off x="9513705" y="4546850"/>
            <a:ext cx="850669" cy="2009333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9DD83D0-04E8-4EDD-8ACC-90075282B4AE}"/>
              </a:ext>
            </a:extLst>
          </p:cNvPr>
          <p:cNvSpPr/>
          <p:nvPr/>
        </p:nvSpPr>
        <p:spPr>
          <a:xfrm>
            <a:off x="7047383" y="5519651"/>
            <a:ext cx="188698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HTML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15C593-A5BF-42D0-9503-D791D4D98824}"/>
              </a:ext>
            </a:extLst>
          </p:cNvPr>
          <p:cNvSpPr txBox="1"/>
          <p:nvPr/>
        </p:nvSpPr>
        <p:spPr>
          <a:xfrm>
            <a:off x="9749595" y="5974757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Inject Bundles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3871F3-7D96-4D72-A7D3-19B48BB76C5B}"/>
              </a:ext>
            </a:extLst>
          </p:cNvPr>
          <p:cNvSpPr txBox="1"/>
          <p:nvPr/>
        </p:nvSpPr>
        <p:spPr>
          <a:xfrm>
            <a:off x="7922029" y="4015047"/>
            <a:ext cx="1129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WEBPACK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0DCC12-AA46-4A86-B7E8-A5914890F331}"/>
              </a:ext>
            </a:extLst>
          </p:cNvPr>
          <p:cNvCxnSpPr/>
          <p:nvPr/>
        </p:nvCxnSpPr>
        <p:spPr>
          <a:xfrm flipH="1">
            <a:off x="6902364" y="240022"/>
            <a:ext cx="2942705" cy="528480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6FA19E5-B7C2-44C1-8E93-EEC0D229DA7D}"/>
              </a:ext>
            </a:extLst>
          </p:cNvPr>
          <p:cNvSpPr txBox="1"/>
          <p:nvPr/>
        </p:nvSpPr>
        <p:spPr>
          <a:xfrm>
            <a:off x="6826857" y="2552051"/>
            <a:ext cx="14441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/>
              <a:t>WEBPACK</a:t>
            </a:r>
          </a:p>
          <a:p>
            <a:pPr algn="ctr"/>
            <a:r>
              <a:rPr lang="en-IN" sz="2400" b="1"/>
              <a:t>CLI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792B362-CA8D-4F89-9612-D3BB3740B454}"/>
              </a:ext>
            </a:extLst>
          </p:cNvPr>
          <p:cNvCxnSpPr/>
          <p:nvPr/>
        </p:nvCxnSpPr>
        <p:spPr>
          <a:xfrm flipH="1" flipV="1">
            <a:off x="5554961" y="5974757"/>
            <a:ext cx="1492422" cy="2094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7C2743-6D3C-4841-A21B-628758E175DC}"/>
              </a:ext>
            </a:extLst>
          </p:cNvPr>
          <p:cNvSpPr txBox="1"/>
          <p:nvPr/>
        </p:nvSpPr>
        <p:spPr>
          <a:xfrm>
            <a:off x="5880031" y="5992861"/>
            <a:ext cx="8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Deploy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EA61DD-16CE-4B8D-BE15-5E38FDB65C2E}"/>
              </a:ext>
            </a:extLst>
          </p:cNvPr>
          <p:cNvSpPr/>
          <p:nvPr/>
        </p:nvSpPr>
        <p:spPr>
          <a:xfrm>
            <a:off x="3667972" y="5517557"/>
            <a:ext cx="188698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Local</a:t>
            </a:r>
          </a:p>
          <a:p>
            <a:pPr algn="ctr"/>
            <a:r>
              <a:rPr lang="en-IN"/>
              <a:t>HTTP Server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E070A21-E32D-4C16-9525-8529FC68FF8B}"/>
              </a:ext>
            </a:extLst>
          </p:cNvPr>
          <p:cNvSpPr/>
          <p:nvPr/>
        </p:nvSpPr>
        <p:spPr>
          <a:xfrm>
            <a:off x="340822" y="3898669"/>
            <a:ext cx="2277685" cy="2801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BROWSER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0E13014-D550-4B99-8047-30CF80A55C13}"/>
              </a:ext>
            </a:extLst>
          </p:cNvPr>
          <p:cNvCxnSpPr/>
          <p:nvPr/>
        </p:nvCxnSpPr>
        <p:spPr>
          <a:xfrm flipH="1">
            <a:off x="2618507" y="6234545"/>
            <a:ext cx="1049465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3492A4D-7208-43F2-9FAF-74FBAB6FD040}"/>
              </a:ext>
            </a:extLst>
          </p:cNvPr>
          <p:cNvCxnSpPr/>
          <p:nvPr/>
        </p:nvCxnSpPr>
        <p:spPr>
          <a:xfrm>
            <a:off x="2618507" y="5685905"/>
            <a:ext cx="1049465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E46E883-4BB2-47AF-98F7-254DEEE64F34}"/>
              </a:ext>
            </a:extLst>
          </p:cNvPr>
          <p:cNvCxnSpPr/>
          <p:nvPr/>
        </p:nvCxnSpPr>
        <p:spPr>
          <a:xfrm>
            <a:off x="3017520" y="232756"/>
            <a:ext cx="0" cy="6467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7DAB6-BC6D-441C-B290-DE0B7EFF332E}"/>
              </a:ext>
            </a:extLst>
          </p:cNvPr>
          <p:cNvCxnSpPr/>
          <p:nvPr/>
        </p:nvCxnSpPr>
        <p:spPr>
          <a:xfrm flipH="1">
            <a:off x="4360026" y="230662"/>
            <a:ext cx="2872047" cy="519128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D084ADE-05C2-4745-9ED8-0E3E2B109C5B}"/>
              </a:ext>
            </a:extLst>
          </p:cNvPr>
          <p:cNvSpPr txBox="1"/>
          <p:nvPr/>
        </p:nvSpPr>
        <p:spPr>
          <a:xfrm>
            <a:off x="3792768" y="1995306"/>
            <a:ext cx="21607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/>
              <a:t>WEBPACK-DEV-</a:t>
            </a:r>
          </a:p>
          <a:p>
            <a:pPr algn="ctr"/>
            <a:r>
              <a:rPr lang="en-IN" sz="2400" b="1" dirty="0"/>
              <a:t>SERVER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40D2DD-7092-4354-AD65-318C7811A82C}"/>
              </a:ext>
            </a:extLst>
          </p:cNvPr>
          <p:cNvSpPr txBox="1"/>
          <p:nvPr/>
        </p:nvSpPr>
        <p:spPr>
          <a:xfrm>
            <a:off x="3241964" y="230662"/>
            <a:ext cx="34934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>
                <a:solidFill>
                  <a:srgbClr val="FF0000"/>
                </a:solidFill>
              </a:rPr>
              <a:t>REACT CLIENT SIDE </a:t>
            </a:r>
          </a:p>
          <a:p>
            <a:r>
              <a:rPr lang="en-IN" sz="3200" b="1">
                <a:solidFill>
                  <a:srgbClr val="FF0000"/>
                </a:solidFill>
              </a:rPr>
              <a:t>BUILD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1606A3-CB82-419E-8D8E-B65EC3E4293F}"/>
              </a:ext>
            </a:extLst>
          </p:cNvPr>
          <p:cNvSpPr txBox="1"/>
          <p:nvPr/>
        </p:nvSpPr>
        <p:spPr>
          <a:xfrm>
            <a:off x="153970" y="292217"/>
            <a:ext cx="2741263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b="1" dirty="0"/>
              <a:t>Manual Configuration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NodeJS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Webpack</a:t>
            </a:r>
          </a:p>
          <a:p>
            <a:pPr>
              <a:tabLst>
                <a:tab pos="182563" algn="l"/>
                <a:tab pos="357188" algn="l"/>
              </a:tabLst>
            </a:pPr>
            <a:r>
              <a:rPr lang="en-IN" dirty="0"/>
              <a:t>		Webpack Plugins</a:t>
            </a:r>
          </a:p>
          <a:p>
            <a:pPr>
              <a:tabLst>
                <a:tab pos="182563" algn="l"/>
                <a:tab pos="357188" algn="l"/>
              </a:tabLst>
            </a:pPr>
            <a:r>
              <a:rPr lang="en-IN" dirty="0"/>
              <a:t>		Webpack Loaders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Babel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Jest &amp; Enzyme for Testing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8D5775-038A-4680-A5A5-E9DE2A4A9C7F}"/>
              </a:ext>
            </a:extLst>
          </p:cNvPr>
          <p:cNvSpPr txBox="1"/>
          <p:nvPr/>
        </p:nvSpPr>
        <p:spPr>
          <a:xfrm>
            <a:off x="153970" y="2552051"/>
            <a:ext cx="2003049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b="1" dirty="0"/>
              <a:t>Auto Configuration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create-react-app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B85EB4-D7B6-4A69-B675-6840F4F58B16}"/>
              </a:ext>
            </a:extLst>
          </p:cNvPr>
          <p:cNvSpPr txBox="1"/>
          <p:nvPr/>
        </p:nvSpPr>
        <p:spPr>
          <a:xfrm>
            <a:off x="3736599" y="1625974"/>
            <a:ext cx="1385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react-scripts</a:t>
            </a:r>
          </a:p>
        </p:txBody>
      </p:sp>
    </p:spTree>
    <p:extLst>
      <p:ext uri="{BB962C8B-B14F-4D97-AF65-F5344CB8AC3E}">
        <p14:creationId xmlns:p14="http://schemas.microsoft.com/office/powerpoint/2010/main" val="577934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2E2E-7ED7-4E27-B426-B3D98C873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3160C-E80A-47BC-8F38-763DB5029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Node JS (LTS Version) - </a:t>
            </a:r>
            <a:r>
              <a:rPr lang="en-IN" dirty="0">
                <a:hlinkClick r:id="rId2"/>
              </a:rPr>
              <a:t>https://nodejs.org/en/</a:t>
            </a:r>
            <a:endParaRPr lang="en-IN" dirty="0"/>
          </a:p>
          <a:p>
            <a:r>
              <a:rPr lang="en-IN" dirty="0"/>
              <a:t>Visual Studio Code (Latest) - </a:t>
            </a:r>
            <a:r>
              <a:rPr lang="en-IN" dirty="0">
                <a:hlinkClick r:id="rId3"/>
              </a:rPr>
              <a:t>https://code.visualstudio.com/download</a:t>
            </a:r>
            <a:endParaRPr lang="en-IN" dirty="0"/>
          </a:p>
          <a:p>
            <a:r>
              <a:rPr lang="en-IN" dirty="0"/>
              <a:t>Visual Studio Code Extensions</a:t>
            </a:r>
          </a:p>
          <a:p>
            <a:pPr lvl="1"/>
            <a:r>
              <a:rPr lang="en-IN" dirty="0" err="1"/>
              <a:t>AutoFileName</a:t>
            </a:r>
            <a:endParaRPr lang="en-IN" dirty="0"/>
          </a:p>
          <a:p>
            <a:pPr lvl="1"/>
            <a:r>
              <a:rPr lang="en-IN" dirty="0"/>
              <a:t>CSS Formatter</a:t>
            </a:r>
          </a:p>
          <a:p>
            <a:pPr lvl="1"/>
            <a:r>
              <a:rPr lang="en-US" dirty="0"/>
              <a:t>IntelliSense for CSS class names in HTML</a:t>
            </a:r>
          </a:p>
          <a:p>
            <a:pPr lvl="1"/>
            <a:r>
              <a:rPr lang="en-IN" dirty="0" err="1"/>
              <a:t>Reactjs</a:t>
            </a:r>
            <a:r>
              <a:rPr lang="en-IN" dirty="0"/>
              <a:t> code snippets</a:t>
            </a:r>
          </a:p>
          <a:p>
            <a:pPr lvl="1"/>
            <a:r>
              <a:rPr lang="en-IN" dirty="0" err="1"/>
              <a:t>vscode</a:t>
            </a:r>
            <a:r>
              <a:rPr lang="en-IN" dirty="0"/>
              <a:t>-icons</a:t>
            </a:r>
          </a:p>
          <a:p>
            <a:r>
              <a:rPr lang="en-IN" dirty="0"/>
              <a:t>Browser Extension for Chrome</a:t>
            </a:r>
          </a:p>
          <a:p>
            <a:pPr lvl="1"/>
            <a:r>
              <a:rPr lang="en-IN" b="0" i="0" dirty="0">
                <a:solidFill>
                  <a:srgbClr val="202124"/>
                </a:solidFill>
                <a:effectLst/>
                <a:latin typeface="Google Sans"/>
              </a:rPr>
              <a:t>React Developer Tools – Offered by Facebook</a:t>
            </a:r>
          </a:p>
          <a:p>
            <a:pPr lvl="1"/>
            <a:r>
              <a:rPr lang="en-US" dirty="0"/>
              <a:t>Redux </a:t>
            </a:r>
            <a:r>
              <a:rPr lang="en-US" dirty="0" err="1"/>
              <a:t>DevTools</a:t>
            </a:r>
            <a:r>
              <a:rPr lang="en-US" dirty="0"/>
              <a:t> – Offered by: Redux </a:t>
            </a:r>
            <a:r>
              <a:rPr lang="en-US" dirty="0" err="1"/>
              <a:t>DevTools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0050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96D4A-A7FD-403D-9BE7-E56331F3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React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58AEB-7DC2-4A26-9332-61B352D9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err="1"/>
              <a:t>npm</a:t>
            </a:r>
            <a:r>
              <a:rPr lang="en-IN" dirty="0"/>
              <a:t> </a:t>
            </a:r>
            <a:r>
              <a:rPr lang="en-IN" dirty="0" err="1"/>
              <a:t>i</a:t>
            </a:r>
            <a:r>
              <a:rPr lang="en-IN" dirty="0"/>
              <a:t> -g create-react-app (Once or if you want update the cli)</a:t>
            </a:r>
          </a:p>
          <a:p>
            <a:r>
              <a:rPr lang="en-IN" dirty="0"/>
              <a:t>create-react-app --version</a:t>
            </a:r>
          </a:p>
          <a:p>
            <a:r>
              <a:rPr lang="en-IN" dirty="0"/>
              <a:t>Navigate the folder, you want the application to be generated</a:t>
            </a:r>
          </a:p>
          <a:p>
            <a:pPr lvl="1"/>
            <a:r>
              <a:rPr lang="en-IN" dirty="0"/>
              <a:t>create-react-app first-app</a:t>
            </a:r>
          </a:p>
          <a:p>
            <a:pPr lvl="1"/>
            <a:r>
              <a:rPr lang="en-IN" dirty="0"/>
              <a:t>cd first-app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start - Starts the development server.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run build - Bundles the app into static files for production.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test - Starts the test runner.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run eject - Removes this tool and copies build dependencies, configuration files and scripts into the app directory. If you do this, you can’t go back!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3616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98A29EA6-B884-45EB-A341-1F21FF85B7FA}"/>
              </a:ext>
            </a:extLst>
          </p:cNvPr>
          <p:cNvSpPr/>
          <p:nvPr/>
        </p:nvSpPr>
        <p:spPr>
          <a:xfrm>
            <a:off x="224443" y="3400542"/>
            <a:ext cx="1030778" cy="631767"/>
          </a:xfrm>
          <a:prstGeom prst="flowChartDocumen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HTML</a:t>
            </a:r>
            <a:endParaRPr lang="en-IN" b="1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B2762C9-B42E-4B8F-9A3C-23F142D8F8E1}"/>
              </a:ext>
            </a:extLst>
          </p:cNvPr>
          <p:cNvSpPr/>
          <p:nvPr/>
        </p:nvSpPr>
        <p:spPr>
          <a:xfrm>
            <a:off x="1828799" y="3271694"/>
            <a:ext cx="1221971" cy="889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Parser</a:t>
            </a:r>
            <a:endParaRPr lang="en-IN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EB28C7A-993A-440B-A181-521183D8DA1B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1255221" y="3716425"/>
            <a:ext cx="57357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C89A6D21-43B5-46F2-BF0E-8D3E6F59AEF2}"/>
              </a:ext>
            </a:extLst>
          </p:cNvPr>
          <p:cNvSpPr/>
          <p:nvPr/>
        </p:nvSpPr>
        <p:spPr>
          <a:xfrm>
            <a:off x="3624347" y="3336117"/>
            <a:ext cx="1770611" cy="760615"/>
          </a:xfrm>
          <a:prstGeom prst="flowChartInputOutp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 Tree</a:t>
            </a:r>
            <a:endParaRPr lang="en-IN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200ECF-1936-46F3-9552-6BEC614FB4B1}"/>
              </a:ext>
            </a:extLst>
          </p:cNvPr>
          <p:cNvCxnSpPr>
            <a:cxnSpLocks/>
            <a:stCxn id="5" idx="3"/>
            <a:endCxn id="9" idx="2"/>
          </p:cNvCxnSpPr>
          <p:nvPr/>
        </p:nvCxnSpPr>
        <p:spPr>
          <a:xfrm>
            <a:off x="3050770" y="3716425"/>
            <a:ext cx="7506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Merge 11">
            <a:extLst>
              <a:ext uri="{FF2B5EF4-FFF2-40B4-BE49-F238E27FC236}">
                <a16:creationId xmlns:a16="http://schemas.microsoft.com/office/drawing/2014/main" id="{2C1B4523-8D86-4AC9-AD4C-ABEE6AF1EE70}"/>
              </a:ext>
            </a:extLst>
          </p:cNvPr>
          <p:cNvSpPr/>
          <p:nvPr/>
        </p:nvSpPr>
        <p:spPr>
          <a:xfrm>
            <a:off x="3969741" y="2028941"/>
            <a:ext cx="1433945" cy="854135"/>
          </a:xfrm>
          <a:prstGeom prst="flowChartMerg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</a:t>
            </a:r>
            <a:endParaRPr lang="en-IN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4D1F4A-F2A0-440D-B6F8-46BA63505876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>
            <a:off x="4686714" y="2883076"/>
            <a:ext cx="0" cy="4530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Multidocument 19">
            <a:extLst>
              <a:ext uri="{FF2B5EF4-FFF2-40B4-BE49-F238E27FC236}">
                <a16:creationId xmlns:a16="http://schemas.microsoft.com/office/drawing/2014/main" id="{E7E37A3B-3121-47C1-B0E8-76F4F84A825C}"/>
              </a:ext>
            </a:extLst>
          </p:cNvPr>
          <p:cNvSpPr/>
          <p:nvPr/>
        </p:nvSpPr>
        <p:spPr>
          <a:xfrm>
            <a:off x="133003" y="5553539"/>
            <a:ext cx="1122218" cy="922711"/>
          </a:xfrm>
          <a:prstGeom prst="flowChartMultidocumen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CSS</a:t>
            </a:r>
            <a:endParaRPr lang="en-IN" b="1" dirty="0"/>
          </a:p>
        </p:txBody>
      </p:sp>
      <p:sp>
        <p:nvSpPr>
          <p:cNvPr id="21" name="Flowchart: Process 20">
            <a:extLst>
              <a:ext uri="{FF2B5EF4-FFF2-40B4-BE49-F238E27FC236}">
                <a16:creationId xmlns:a16="http://schemas.microsoft.com/office/drawing/2014/main" id="{D9FC7DD1-FC71-40B2-94D9-19876C1142E3}"/>
              </a:ext>
            </a:extLst>
          </p:cNvPr>
          <p:cNvSpPr/>
          <p:nvPr/>
        </p:nvSpPr>
        <p:spPr>
          <a:xfrm>
            <a:off x="1828799" y="5570164"/>
            <a:ext cx="1221971" cy="889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 Parser</a:t>
            </a:r>
            <a:endParaRPr lang="en-IN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D5D8DA-36C6-4CD8-A79C-F98D46F03FFF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>
            <a:off x="1255221" y="6014895"/>
            <a:ext cx="5735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Data 24">
            <a:extLst>
              <a:ext uri="{FF2B5EF4-FFF2-40B4-BE49-F238E27FC236}">
                <a16:creationId xmlns:a16="http://schemas.microsoft.com/office/drawing/2014/main" id="{0D6ED738-71E0-415D-AEC2-40319E11D4DF}"/>
              </a:ext>
            </a:extLst>
          </p:cNvPr>
          <p:cNvSpPr/>
          <p:nvPr/>
        </p:nvSpPr>
        <p:spPr>
          <a:xfrm>
            <a:off x="3543991" y="5634587"/>
            <a:ext cx="1770611" cy="760615"/>
          </a:xfrm>
          <a:prstGeom prst="flowChartInputOutp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Style Rules (CSSOM)</a:t>
            </a:r>
            <a:endParaRPr lang="en-IN" sz="16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03AB28-48C6-47F0-B211-28D782239D65}"/>
              </a:ext>
            </a:extLst>
          </p:cNvPr>
          <p:cNvCxnSpPr>
            <a:stCxn id="21" idx="3"/>
            <a:endCxn id="25" idx="2"/>
          </p:cNvCxnSpPr>
          <p:nvPr/>
        </p:nvCxnSpPr>
        <p:spPr>
          <a:xfrm>
            <a:off x="3050770" y="6014895"/>
            <a:ext cx="67028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BD9A4FA-E138-4C6C-B2B6-5563FF920C9B}"/>
              </a:ext>
            </a:extLst>
          </p:cNvPr>
          <p:cNvSpPr/>
          <p:nvPr/>
        </p:nvSpPr>
        <p:spPr>
          <a:xfrm>
            <a:off x="3721052" y="4547699"/>
            <a:ext cx="1890038" cy="63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Attachment</a:t>
            </a:r>
            <a:endParaRPr lang="en-IN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C7F02E1-24AE-49E1-8EAE-B3B0F1F3FB7E}"/>
              </a:ext>
            </a:extLst>
          </p:cNvPr>
          <p:cNvCxnSpPr>
            <a:stCxn id="9" idx="3"/>
            <a:endCxn id="28" idx="0"/>
          </p:cNvCxnSpPr>
          <p:nvPr/>
        </p:nvCxnSpPr>
        <p:spPr>
          <a:xfrm>
            <a:off x="4332591" y="4096732"/>
            <a:ext cx="333480" cy="4509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0EB4C4-64BE-4A1D-8218-C135F485889B}"/>
              </a:ext>
            </a:extLst>
          </p:cNvPr>
          <p:cNvCxnSpPr>
            <a:stCxn id="25" idx="1"/>
            <a:endCxn id="28" idx="2"/>
          </p:cNvCxnSpPr>
          <p:nvPr/>
        </p:nvCxnSpPr>
        <p:spPr>
          <a:xfrm flipV="1">
            <a:off x="4429297" y="5181546"/>
            <a:ext cx="236774" cy="4530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owchart: Data 32">
            <a:extLst>
              <a:ext uri="{FF2B5EF4-FFF2-40B4-BE49-F238E27FC236}">
                <a16:creationId xmlns:a16="http://schemas.microsoft.com/office/drawing/2014/main" id="{99ED028B-222C-47B2-BA0E-C6BDE853A847}"/>
              </a:ext>
            </a:extLst>
          </p:cNvPr>
          <p:cNvSpPr/>
          <p:nvPr/>
        </p:nvSpPr>
        <p:spPr>
          <a:xfrm>
            <a:off x="6319334" y="4484314"/>
            <a:ext cx="1770611" cy="760615"/>
          </a:xfrm>
          <a:prstGeom prst="flowChartInputOutp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Render Tree</a:t>
            </a:r>
            <a:endParaRPr lang="en-IN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0D20623-71B0-4048-9E1F-94DBAD05E79E}"/>
              </a:ext>
            </a:extLst>
          </p:cNvPr>
          <p:cNvCxnSpPr>
            <a:stCxn id="28" idx="3"/>
            <a:endCxn id="33" idx="2"/>
          </p:cNvCxnSpPr>
          <p:nvPr/>
        </p:nvCxnSpPr>
        <p:spPr>
          <a:xfrm flipV="1">
            <a:off x="5611090" y="4864622"/>
            <a:ext cx="885305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4268C45F-69EB-4BCB-B630-5363219CA156}"/>
              </a:ext>
            </a:extLst>
          </p:cNvPr>
          <p:cNvSpPr/>
          <p:nvPr/>
        </p:nvSpPr>
        <p:spPr>
          <a:xfrm>
            <a:off x="6593653" y="3207270"/>
            <a:ext cx="1221971" cy="889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Layout</a:t>
            </a:r>
            <a:endParaRPr lang="en-IN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180664D-ED9A-4AE0-95FA-F81F23EC3D9B}"/>
              </a:ext>
            </a:extLst>
          </p:cNvPr>
          <p:cNvCxnSpPr>
            <a:stCxn id="37" idx="2"/>
            <a:endCxn id="37" idx="2"/>
          </p:cNvCxnSpPr>
          <p:nvPr/>
        </p:nvCxnSpPr>
        <p:spPr>
          <a:xfrm>
            <a:off x="7204639" y="4096732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7398F81-0DF1-4EA1-8E08-5E977A20158C}"/>
              </a:ext>
            </a:extLst>
          </p:cNvPr>
          <p:cNvCxnSpPr>
            <a:stCxn id="37" idx="2"/>
            <a:endCxn id="33" idx="1"/>
          </p:cNvCxnSpPr>
          <p:nvPr/>
        </p:nvCxnSpPr>
        <p:spPr>
          <a:xfrm>
            <a:off x="7204639" y="4096732"/>
            <a:ext cx="1" cy="38758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745562A5-201B-4224-B1EB-48F15EAF6A98}"/>
              </a:ext>
            </a:extLst>
          </p:cNvPr>
          <p:cNvSpPr/>
          <p:nvPr/>
        </p:nvSpPr>
        <p:spPr>
          <a:xfrm>
            <a:off x="8536892" y="4547698"/>
            <a:ext cx="1446693" cy="63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Painting</a:t>
            </a:r>
            <a:endParaRPr lang="en-IN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74AB89A-E80B-4468-BD2B-A12210FD0276}"/>
              </a:ext>
            </a:extLst>
          </p:cNvPr>
          <p:cNvCxnSpPr>
            <a:stCxn id="33" idx="5"/>
            <a:endCxn id="44" idx="1"/>
          </p:cNvCxnSpPr>
          <p:nvPr/>
        </p:nvCxnSpPr>
        <p:spPr>
          <a:xfrm>
            <a:off x="7912884" y="4864622"/>
            <a:ext cx="62400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lowchart: Display 47">
            <a:extLst>
              <a:ext uri="{FF2B5EF4-FFF2-40B4-BE49-F238E27FC236}">
                <a16:creationId xmlns:a16="http://schemas.microsoft.com/office/drawing/2014/main" id="{EF0E077D-C6CA-4A4A-BE1C-C899F3849185}"/>
              </a:ext>
            </a:extLst>
          </p:cNvPr>
          <p:cNvSpPr/>
          <p:nvPr/>
        </p:nvSpPr>
        <p:spPr>
          <a:xfrm>
            <a:off x="10523912" y="4547698"/>
            <a:ext cx="1587731" cy="633847"/>
          </a:xfrm>
          <a:prstGeom prst="flowChartDisplay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Display</a:t>
            </a:r>
            <a:endParaRPr lang="en-IN" b="1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D267982-6526-4806-A014-C3DD6DD5C0F4}"/>
              </a:ext>
            </a:extLst>
          </p:cNvPr>
          <p:cNvCxnSpPr>
            <a:stCxn id="44" idx="3"/>
            <a:endCxn id="48" idx="1"/>
          </p:cNvCxnSpPr>
          <p:nvPr/>
        </p:nvCxnSpPr>
        <p:spPr>
          <a:xfrm>
            <a:off x="9983585" y="4864622"/>
            <a:ext cx="54032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51">
            <a:extLst>
              <a:ext uri="{FF2B5EF4-FFF2-40B4-BE49-F238E27FC236}">
                <a16:creationId xmlns:a16="http://schemas.microsoft.com/office/drawing/2014/main" id="{B7CEE215-FC55-4BAD-9E83-E25C0EF71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Browser Renders a Web Page?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0017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F420-C01D-4367-BC86-69743FB60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Virtual DOM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BB367-CCB4-4FB5-BC75-F34B6B54C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Virtual DOM is an in-memory representation of real DOM. 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It is a lightweight JavaScript object which is a copy of Real DOM.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Whenever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setState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() method is called, ReactJS creates the whole Virtual DOM from scratch.</a:t>
            </a:r>
            <a:endParaRPr lang="en-US" dirty="0">
              <a:solidFill>
                <a:srgbClr val="292929"/>
              </a:solidFill>
              <a:latin typeface="charter"/>
            </a:endParaRP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At any given time, ReactJS maintains two virtual DOM, one with the updated state Virtual DOM and other with the previous state Virtual DOM.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ReactJS using diff algorithm compares both the Virtual DOM to find the minimum number of steps to update the Real DOM.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758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F3D05-794D-4EE8-9997-082E4496E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DOM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9FE74-BD3B-424F-AB83-FB56194C0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Updating virtual DOM in ReactJS is faster because ReactJS uses</a:t>
            </a:r>
          </a:p>
          <a:p>
            <a:pPr lvl="1"/>
            <a:r>
              <a:rPr lang="en-US" dirty="0"/>
              <a:t>Efficient diff algorithm</a:t>
            </a:r>
          </a:p>
          <a:p>
            <a:pPr lvl="1"/>
            <a:r>
              <a:rPr lang="en-US" dirty="0"/>
              <a:t>Batched update operations</a:t>
            </a:r>
          </a:p>
          <a:p>
            <a:pPr lvl="1"/>
            <a:r>
              <a:rPr lang="en-US" dirty="0"/>
              <a:t>Efficient update of subtree only</a:t>
            </a:r>
          </a:p>
          <a:p>
            <a:pPr lvl="1"/>
            <a:r>
              <a:rPr lang="en-US" dirty="0"/>
              <a:t>Uses observable instead of dirty checking to detect the change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0526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4EEB0B9-C439-4E3E-95BC-8A0D0E443CBF}"/>
              </a:ext>
            </a:extLst>
          </p:cNvPr>
          <p:cNvSpPr/>
          <p:nvPr/>
        </p:nvSpPr>
        <p:spPr>
          <a:xfrm>
            <a:off x="1657350" y="838200"/>
            <a:ext cx="25527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React Component</a:t>
            </a:r>
          </a:p>
          <a:p>
            <a:pPr algn="ctr"/>
            <a:r>
              <a:rPr lang="en-IN"/>
              <a:t>(state)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A5488-D683-4E5E-B6D9-D469313692F0}"/>
              </a:ext>
            </a:extLst>
          </p:cNvPr>
          <p:cNvSpPr txBox="1"/>
          <p:nvPr/>
        </p:nvSpPr>
        <p:spPr>
          <a:xfrm>
            <a:off x="447675" y="468868"/>
            <a:ext cx="715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props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B2CBF3C-53CA-4924-A72B-5BAB3D0345DF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05273" y="838200"/>
            <a:ext cx="852077" cy="36195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BCA7A1-619E-49EA-A8D2-20C2505D91E6}"/>
              </a:ext>
            </a:extLst>
          </p:cNvPr>
          <p:cNvSpPr txBox="1"/>
          <p:nvPr/>
        </p:nvSpPr>
        <p:spPr>
          <a:xfrm>
            <a:off x="3048000" y="1677471"/>
            <a:ext cx="1956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Render </a:t>
            </a:r>
            <a:r>
              <a:rPr lang="en-IN" dirty="0" err="1"/>
              <a:t>fn</a:t>
            </a:r>
            <a:r>
              <a:rPr lang="en-IN" dirty="0"/>
              <a:t> is called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8FD113-D2A3-4D23-8E6B-2843C058625F}"/>
              </a:ext>
            </a:extLst>
          </p:cNvPr>
          <p:cNvSpPr/>
          <p:nvPr/>
        </p:nvSpPr>
        <p:spPr>
          <a:xfrm>
            <a:off x="1657350" y="2162175"/>
            <a:ext cx="25527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err="1"/>
              <a:t>ReactDOM.render</a:t>
            </a:r>
            <a:endParaRPr lang="en-IN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2EED7EC-769F-44BF-92E6-7DE99EC6DC03}"/>
              </a:ext>
            </a:extLst>
          </p:cNvPr>
          <p:cNvCxnSpPr>
            <a:cxnSpLocks/>
          </p:cNvCxnSpPr>
          <p:nvPr/>
        </p:nvCxnSpPr>
        <p:spPr>
          <a:xfrm>
            <a:off x="2933700" y="1562100"/>
            <a:ext cx="0" cy="60007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D85DA8A-55B2-4B88-9777-25DA4B78998C}"/>
              </a:ext>
            </a:extLst>
          </p:cNvPr>
          <p:cNvCxnSpPr>
            <a:cxnSpLocks/>
          </p:cNvCxnSpPr>
          <p:nvPr/>
        </p:nvCxnSpPr>
        <p:spPr>
          <a:xfrm>
            <a:off x="2933700" y="2886075"/>
            <a:ext cx="0" cy="72390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057849E-B55D-4EC4-800A-23E32BCCAF42}"/>
              </a:ext>
            </a:extLst>
          </p:cNvPr>
          <p:cNvSpPr/>
          <p:nvPr/>
        </p:nvSpPr>
        <p:spPr>
          <a:xfrm>
            <a:off x="1657350" y="3609976"/>
            <a:ext cx="25527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New Virtual DOM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88330AF-3C78-4E59-ACDC-31044B093465}"/>
              </a:ext>
            </a:extLst>
          </p:cNvPr>
          <p:cNvCxnSpPr>
            <a:cxnSpLocks/>
          </p:cNvCxnSpPr>
          <p:nvPr/>
        </p:nvCxnSpPr>
        <p:spPr>
          <a:xfrm>
            <a:off x="2933700" y="4333876"/>
            <a:ext cx="0" cy="72390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7F0E4B00-41FC-4015-866E-65135AEAD395}"/>
              </a:ext>
            </a:extLst>
          </p:cNvPr>
          <p:cNvSpPr/>
          <p:nvPr/>
        </p:nvSpPr>
        <p:spPr>
          <a:xfrm>
            <a:off x="1657350" y="5057776"/>
            <a:ext cx="2552700" cy="1237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New Virtual DOM is compared with the Old Virtual DOM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4F8E03-8FDB-44FB-94B5-450D7410DAB8}"/>
              </a:ext>
            </a:extLst>
          </p:cNvPr>
          <p:cNvSpPr/>
          <p:nvPr/>
        </p:nvSpPr>
        <p:spPr>
          <a:xfrm>
            <a:off x="7720379" y="5314584"/>
            <a:ext cx="25527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DELTA’s</a:t>
            </a:r>
            <a:endParaRPr lang="en-IN" u="sng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C4C106-FC1C-421D-A863-ECDB20449C24}"/>
              </a:ext>
            </a:extLst>
          </p:cNvPr>
          <p:cNvCxnSpPr>
            <a:endCxn id="14" idx="1"/>
          </p:cNvCxnSpPr>
          <p:nvPr/>
        </p:nvCxnSpPr>
        <p:spPr>
          <a:xfrm>
            <a:off x="4210050" y="5676534"/>
            <a:ext cx="3510329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A6DFD24-E006-4B36-9B0B-97585AB95C94}"/>
              </a:ext>
            </a:extLst>
          </p:cNvPr>
          <p:cNvSpPr/>
          <p:nvPr/>
        </p:nvSpPr>
        <p:spPr>
          <a:xfrm>
            <a:off x="7720379" y="3429000"/>
            <a:ext cx="2552700" cy="1015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DELTA’s will rendered and Browser DOM will update</a:t>
            </a:r>
            <a:endParaRPr lang="en-IN" u="sng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E5777C9-5420-4CA9-9D91-87BCB4A64099}"/>
              </a:ext>
            </a:extLst>
          </p:cNvPr>
          <p:cNvCxnSpPr>
            <a:cxnSpLocks/>
          </p:cNvCxnSpPr>
          <p:nvPr/>
        </p:nvCxnSpPr>
        <p:spPr>
          <a:xfrm flipV="1">
            <a:off x="8996729" y="4444144"/>
            <a:ext cx="0" cy="87044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449D0B5-4C80-423D-B627-9A89CBE0BA8C}"/>
              </a:ext>
            </a:extLst>
          </p:cNvPr>
          <p:cNvSpPr txBox="1"/>
          <p:nvPr/>
        </p:nvSpPr>
        <p:spPr>
          <a:xfrm>
            <a:off x="8996729" y="2886075"/>
            <a:ext cx="2641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Ready for User Interaction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C100016-9734-4EBB-89A8-F5A5D5C1EB1F}"/>
              </a:ext>
            </a:extLst>
          </p:cNvPr>
          <p:cNvCxnSpPr>
            <a:cxnSpLocks/>
          </p:cNvCxnSpPr>
          <p:nvPr/>
        </p:nvCxnSpPr>
        <p:spPr>
          <a:xfrm flipV="1">
            <a:off x="8996729" y="2686965"/>
            <a:ext cx="0" cy="7420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AD26948-52E6-454B-988A-4556FC57C489}"/>
              </a:ext>
            </a:extLst>
          </p:cNvPr>
          <p:cNvSpPr/>
          <p:nvPr/>
        </p:nvSpPr>
        <p:spPr>
          <a:xfrm>
            <a:off x="7720379" y="1963065"/>
            <a:ext cx="2552700" cy="723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Event Fired</a:t>
            </a:r>
            <a:endParaRPr lang="en-IN" u="sng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A0123C-EBF8-4B1C-A518-41AD0FB078A2}"/>
              </a:ext>
            </a:extLst>
          </p:cNvPr>
          <p:cNvSpPr txBox="1"/>
          <p:nvPr/>
        </p:nvSpPr>
        <p:spPr>
          <a:xfrm>
            <a:off x="6680148" y="634850"/>
            <a:ext cx="1477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Call </a:t>
            </a:r>
            <a:r>
              <a:rPr lang="en-IN" err="1"/>
              <a:t>setState</a:t>
            </a:r>
            <a:r>
              <a:rPr lang="en-IN"/>
              <a:t>()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11D701F5-535D-4207-88CF-72534A7C7213}"/>
              </a:ext>
            </a:extLst>
          </p:cNvPr>
          <p:cNvCxnSpPr/>
          <p:nvPr/>
        </p:nvCxnSpPr>
        <p:spPr>
          <a:xfrm rot="16200000" flipV="1">
            <a:off x="6221933" y="-811732"/>
            <a:ext cx="762915" cy="4786679"/>
          </a:xfrm>
          <a:prstGeom prst="bentConnector2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859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60299D-AA70-4AF9-A740-81CEB8D8F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IN"/>
              <a:t>Rules to Follow</a:t>
            </a:r>
            <a:endParaRPr lang="en-IN" dirty="0"/>
          </a:p>
        </p:txBody>
      </p:sp>
      <p:pic>
        <p:nvPicPr>
          <p:cNvPr id="5" name="Picture 4" descr="Arrows pointing towards light">
            <a:extLst>
              <a:ext uri="{FF2B5EF4-FFF2-40B4-BE49-F238E27FC236}">
                <a16:creationId xmlns:a16="http://schemas.microsoft.com/office/drawing/2014/main" id="{FF6C15E2-6213-4A67-99BA-E078A6727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" r="40096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36A9B-F3D4-4897-BB6C-B2DF9FDE9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IN" sz="2000" dirty="0"/>
              <a:t>The data flows unidirectionally, from state to template or parent to child.</a:t>
            </a:r>
          </a:p>
          <a:p>
            <a:r>
              <a:rPr lang="en-IN" sz="2000" dirty="0"/>
              <a:t>The state of the component, can be modified only by the method of the same component.</a:t>
            </a:r>
          </a:p>
        </p:txBody>
      </p:sp>
    </p:spTree>
    <p:extLst>
      <p:ext uri="{BB962C8B-B14F-4D97-AF65-F5344CB8AC3E}">
        <p14:creationId xmlns:p14="http://schemas.microsoft.com/office/powerpoint/2010/main" val="787348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E761768-3858-4B55-A983-E0B7B1409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6280"/>
            <a:ext cx="4449464" cy="2331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10685A-6235-45A7-850D-A6F55546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3374" y="702944"/>
            <a:ext cx="5369325" cy="5586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E5D17-5BD0-436C-8FA9-64310F006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IN" dirty="0"/>
              <a:t>Methods &amp; Properties in React Component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B70F8CE-E82E-416C-9783-C495D90B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864" y="3048506"/>
            <a:ext cx="630289" cy="765242"/>
            <a:chOff x="45711" y="3048506"/>
            <a:chExt cx="630289" cy="765242"/>
          </a:xfrm>
        </p:grpSpPr>
        <p:sp>
          <p:nvSpPr>
            <p:cNvPr id="23" name="Rectangle 2">
              <a:extLst>
                <a:ext uri="{FF2B5EF4-FFF2-40B4-BE49-F238E27FC236}">
                  <a16:creationId xmlns:a16="http://schemas.microsoft.com/office/drawing/2014/main" id="{29A4BC2C-696B-4395-9400-045CDEEA3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59">
              <a:extLst>
                <a:ext uri="{FF2B5EF4-FFF2-40B4-BE49-F238E27FC236}">
                  <a16:creationId xmlns:a16="http://schemas.microsoft.com/office/drawing/2014/main" id="{260F70B9-87BD-4263-9F05-E90EA5889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2">
              <a:extLst>
                <a:ext uri="{FF2B5EF4-FFF2-40B4-BE49-F238E27FC236}">
                  <a16:creationId xmlns:a16="http://schemas.microsoft.com/office/drawing/2014/main" id="{032DDFCA-6EDF-4605-9349-8ED81B247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9361BA33-8989-4034-B3B2-3353D81F1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0418FE74-A99A-4EFE-A5EF-293657165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3860D389-B4A1-4C8D-B729-1FBAAF932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94EE628D-5F81-4593-A546-FE5341A4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2">
              <a:extLst>
                <a:ext uri="{FF2B5EF4-FFF2-40B4-BE49-F238E27FC236}">
                  <a16:creationId xmlns:a16="http://schemas.microsoft.com/office/drawing/2014/main" id="{3F59FFE1-E919-4382-8B19-0F59E0CFD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C72A68C0-67B2-4059-B9FB-DAF2DE6C9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6E81708-DB09-4AC2-B02A-07394F8D2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2">
              <a:extLst>
                <a:ext uri="{FF2B5EF4-FFF2-40B4-BE49-F238E27FC236}">
                  <a16:creationId xmlns:a16="http://schemas.microsoft.com/office/drawing/2014/main" id="{9EE3BA06-C343-456D-B024-9F730A332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59">
              <a:extLst>
                <a:ext uri="{FF2B5EF4-FFF2-40B4-BE49-F238E27FC236}">
                  <a16:creationId xmlns:a16="http://schemas.microsoft.com/office/drawing/2014/main" id="{6CD71060-F14E-4990-8698-52DFE9C73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2">
              <a:extLst>
                <a:ext uri="{FF2B5EF4-FFF2-40B4-BE49-F238E27FC236}">
                  <a16:creationId xmlns:a16="http://schemas.microsoft.com/office/drawing/2014/main" id="{88D6FF31-8CBC-4EA6-886D-2798CFA58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8331D18D-CADD-4888-99CB-C76BDBF9F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CA52436E-27FC-4F19-97F2-1E1ABAA8C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7910BDE3-A3BE-43A9-9337-0B4354956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59">
              <a:extLst>
                <a:ext uri="{FF2B5EF4-FFF2-40B4-BE49-F238E27FC236}">
                  <a16:creationId xmlns:a16="http://schemas.microsoft.com/office/drawing/2014/main" id="{B6EAAB17-E229-40D5-9D27-4FC5B49F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2">
              <a:extLst>
                <a:ext uri="{FF2B5EF4-FFF2-40B4-BE49-F238E27FC236}">
                  <a16:creationId xmlns:a16="http://schemas.microsoft.com/office/drawing/2014/main" id="{EE364DC9-B9E3-4C68-B68C-ED16C8E58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4">
              <a:extLst>
                <a:ext uri="{FF2B5EF4-FFF2-40B4-BE49-F238E27FC236}">
                  <a16:creationId xmlns:a16="http://schemas.microsoft.com/office/drawing/2014/main" id="{53718762-3A1D-4B08-AA92-C57069D44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A0C820CF-BE9A-4275-84DC-80740E34E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2">
              <a:extLst>
                <a:ext uri="{FF2B5EF4-FFF2-40B4-BE49-F238E27FC236}">
                  <a16:creationId xmlns:a16="http://schemas.microsoft.com/office/drawing/2014/main" id="{11490484-3AE4-41A8-976F-26E4D489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59">
              <a:extLst>
                <a:ext uri="{FF2B5EF4-FFF2-40B4-BE49-F238E27FC236}">
                  <a16:creationId xmlns:a16="http://schemas.microsoft.com/office/drawing/2014/main" id="{D5969311-8D34-4F15-BE5D-95F0B6EDC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2">
              <a:extLst>
                <a:ext uri="{FF2B5EF4-FFF2-40B4-BE49-F238E27FC236}">
                  <a16:creationId xmlns:a16="http://schemas.microsoft.com/office/drawing/2014/main" id="{B64A2B04-A2CC-4FE5-B1FD-B16A84A38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64">
              <a:extLst>
                <a:ext uri="{FF2B5EF4-FFF2-40B4-BE49-F238E27FC236}">
                  <a16:creationId xmlns:a16="http://schemas.microsoft.com/office/drawing/2014/main" id="{095AA4F0-534F-4A74-AA86-6A9EC993D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6">
              <a:extLst>
                <a:ext uri="{FF2B5EF4-FFF2-40B4-BE49-F238E27FC236}">
                  <a16:creationId xmlns:a16="http://schemas.microsoft.com/office/drawing/2014/main" id="{51B81732-52BB-4062-8A4A-3C477855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F4DED040-A68C-4D83-9B2C-9551D5C59C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2069825"/>
              </p:ext>
            </p:extLst>
          </p:nvPr>
        </p:nvGraphicFramePr>
        <p:xfrm>
          <a:off x="6227064" y="749808"/>
          <a:ext cx="5367528" cy="5358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4019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761768-3858-4B55-A983-E0B7B1409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6280"/>
            <a:ext cx="4449464" cy="2331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10685A-6235-45A7-850D-A6F55546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3374" y="702944"/>
            <a:ext cx="5369325" cy="5586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E5D17-5BD0-436C-8FA9-64310F006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IN" dirty="0"/>
              <a:t>Methods &amp; Properties in React Component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B70F8CE-E82E-416C-9783-C495D90B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864" y="3048506"/>
            <a:ext cx="630289" cy="765242"/>
            <a:chOff x="45711" y="3048506"/>
            <a:chExt cx="630289" cy="765242"/>
          </a:xfrm>
        </p:grpSpPr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29A4BC2C-696B-4395-9400-045CDEEA3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59">
              <a:extLst>
                <a:ext uri="{FF2B5EF4-FFF2-40B4-BE49-F238E27FC236}">
                  <a16:creationId xmlns:a16="http://schemas.microsoft.com/office/drawing/2014/main" id="{260F70B9-87BD-4263-9F05-E90EA5889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2">
              <a:extLst>
                <a:ext uri="{FF2B5EF4-FFF2-40B4-BE49-F238E27FC236}">
                  <a16:creationId xmlns:a16="http://schemas.microsoft.com/office/drawing/2014/main" id="{032DDFCA-6EDF-4605-9349-8ED81B247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9361BA33-8989-4034-B3B2-3353D81F1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0418FE74-A99A-4EFE-A5EF-293657165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3860D389-B4A1-4C8D-B729-1FBAAF932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59">
              <a:extLst>
                <a:ext uri="{FF2B5EF4-FFF2-40B4-BE49-F238E27FC236}">
                  <a16:creationId xmlns:a16="http://schemas.microsoft.com/office/drawing/2014/main" id="{94EE628D-5F81-4593-A546-FE5341A4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2">
              <a:extLst>
                <a:ext uri="{FF2B5EF4-FFF2-40B4-BE49-F238E27FC236}">
                  <a16:creationId xmlns:a16="http://schemas.microsoft.com/office/drawing/2014/main" id="{3F59FFE1-E919-4382-8B19-0F59E0CFD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C72A68C0-67B2-4059-B9FB-DAF2DE6C9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76E81708-DB09-4AC2-B02A-07394F8D2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9EE3BA06-C343-456D-B024-9F730A332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6CD71060-F14E-4990-8698-52DFE9C73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2">
              <a:extLst>
                <a:ext uri="{FF2B5EF4-FFF2-40B4-BE49-F238E27FC236}">
                  <a16:creationId xmlns:a16="http://schemas.microsoft.com/office/drawing/2014/main" id="{88D6FF31-8CBC-4EA6-886D-2798CFA58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8331D18D-CADD-4888-99CB-C76BDBF9F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CA52436E-27FC-4F19-97F2-1E1ABAA8C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2">
              <a:extLst>
                <a:ext uri="{FF2B5EF4-FFF2-40B4-BE49-F238E27FC236}">
                  <a16:creationId xmlns:a16="http://schemas.microsoft.com/office/drawing/2014/main" id="{7910BDE3-A3BE-43A9-9337-0B4354956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59">
              <a:extLst>
                <a:ext uri="{FF2B5EF4-FFF2-40B4-BE49-F238E27FC236}">
                  <a16:creationId xmlns:a16="http://schemas.microsoft.com/office/drawing/2014/main" id="{B6EAAB17-E229-40D5-9D27-4FC5B49F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2">
              <a:extLst>
                <a:ext uri="{FF2B5EF4-FFF2-40B4-BE49-F238E27FC236}">
                  <a16:creationId xmlns:a16="http://schemas.microsoft.com/office/drawing/2014/main" id="{EE364DC9-B9E3-4C68-B68C-ED16C8E58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3718762-3A1D-4B08-AA92-C57069D44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A0C820CF-BE9A-4275-84DC-80740E34E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">
              <a:extLst>
                <a:ext uri="{FF2B5EF4-FFF2-40B4-BE49-F238E27FC236}">
                  <a16:creationId xmlns:a16="http://schemas.microsoft.com/office/drawing/2014/main" id="{11490484-3AE4-41A8-976F-26E4D489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59">
              <a:extLst>
                <a:ext uri="{FF2B5EF4-FFF2-40B4-BE49-F238E27FC236}">
                  <a16:creationId xmlns:a16="http://schemas.microsoft.com/office/drawing/2014/main" id="{D5969311-8D34-4F15-BE5D-95F0B6EDC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2">
              <a:extLst>
                <a:ext uri="{FF2B5EF4-FFF2-40B4-BE49-F238E27FC236}">
                  <a16:creationId xmlns:a16="http://schemas.microsoft.com/office/drawing/2014/main" id="{B64A2B04-A2CC-4FE5-B1FD-B16A84A38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095AA4F0-534F-4A74-AA86-6A9EC993D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51B81732-52BB-4062-8A4A-3C477855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5D0E3B3-4CF3-4C07-AD5F-FE0C160C4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775313"/>
              </p:ext>
            </p:extLst>
          </p:nvPr>
        </p:nvGraphicFramePr>
        <p:xfrm>
          <a:off x="6227064" y="749808"/>
          <a:ext cx="5367528" cy="5358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8470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42DED8-D6E3-4E9F-B504-1F78DDC31A3C}"/>
              </a:ext>
            </a:extLst>
          </p:cNvPr>
          <p:cNvSpPr/>
          <p:nvPr/>
        </p:nvSpPr>
        <p:spPr>
          <a:xfrm>
            <a:off x="7667073" y="1113905"/>
            <a:ext cx="2909456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SERVER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C819BF9-370C-4353-8DE9-1EAD4F028675}"/>
              </a:ext>
            </a:extLst>
          </p:cNvPr>
          <p:cNvGrpSpPr/>
          <p:nvPr/>
        </p:nvGrpSpPr>
        <p:grpSpPr>
          <a:xfrm>
            <a:off x="7810595" y="1677880"/>
            <a:ext cx="1262108" cy="898124"/>
            <a:chOff x="8762260" y="1677880"/>
            <a:chExt cx="1262108" cy="898124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F1B2FFC-54CB-4F49-839F-8DF0A5941388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4202ADF-28E3-4856-9547-D979930DB356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Server PAGES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D09C88C-FBE1-4891-8063-32FDFA7D6C94}"/>
              </a:ext>
            </a:extLst>
          </p:cNvPr>
          <p:cNvGrpSpPr/>
          <p:nvPr/>
        </p:nvGrpSpPr>
        <p:grpSpPr>
          <a:xfrm>
            <a:off x="9193562" y="1690743"/>
            <a:ext cx="1262108" cy="898124"/>
            <a:chOff x="8762260" y="1677880"/>
            <a:chExt cx="1262108" cy="898124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1CB3400-68EB-4AE1-9E7B-0B79B5CB2940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13D6023-FACE-48B3-9CF2-345981E1202A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CSS</a:t>
              </a:r>
            </a:p>
          </p:txBody>
        </p:sp>
      </p:grp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4A22BEC-F444-456D-A878-11BF5DFEC310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89174" y="4485034"/>
            <a:ext cx="1126625" cy="7519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F077F391-5CC6-40F2-B07F-10EA61BDDAD8}"/>
              </a:ext>
            </a:extLst>
          </p:cNvPr>
          <p:cNvCxnSpPr/>
          <p:nvPr/>
        </p:nvCxnSpPr>
        <p:spPr>
          <a:xfrm rot="16200000" flipV="1">
            <a:off x="9842041" y="4163489"/>
            <a:ext cx="2402527" cy="933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1E149415-023E-4556-BC6D-6F91B4EBA5A1}"/>
              </a:ext>
            </a:extLst>
          </p:cNvPr>
          <p:cNvSpPr/>
          <p:nvPr/>
        </p:nvSpPr>
        <p:spPr>
          <a:xfrm>
            <a:off x="10922061" y="5424303"/>
            <a:ext cx="1176036" cy="1221671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DB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81726F-DE72-4E0C-8396-F9E960BE77AF}"/>
              </a:ext>
            </a:extLst>
          </p:cNvPr>
          <p:cNvGrpSpPr/>
          <p:nvPr/>
        </p:nvGrpSpPr>
        <p:grpSpPr>
          <a:xfrm>
            <a:off x="8562508" y="2719934"/>
            <a:ext cx="1262108" cy="898124"/>
            <a:chOff x="8762260" y="1677880"/>
            <a:chExt cx="1262108" cy="898124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71B3E2F6-2485-4AC2-A315-B55EFCBE4BAF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835F2FC-7051-4A4E-A6A7-620CFDAA64B5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JS</a:t>
              </a:r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2BADD2D-104E-4533-9998-1654419F82EA}"/>
              </a:ext>
            </a:extLst>
          </p:cNvPr>
          <p:cNvCxnSpPr/>
          <p:nvPr/>
        </p:nvCxnSpPr>
        <p:spPr>
          <a:xfrm>
            <a:off x="7667073" y="3755254"/>
            <a:ext cx="290945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E9D0824-6D06-434C-AC85-76DE22814317}"/>
              </a:ext>
            </a:extLst>
          </p:cNvPr>
          <p:cNvSpPr txBox="1"/>
          <p:nvPr/>
        </p:nvSpPr>
        <p:spPr>
          <a:xfrm>
            <a:off x="7810595" y="3968318"/>
            <a:ext cx="9929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</a:t>
            </a:r>
          </a:p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JSP</a:t>
            </a:r>
          </a:p>
          <a:p>
            <a:r>
              <a:rPr lang="en-IN" dirty="0">
                <a:solidFill>
                  <a:schemeClr val="bg1"/>
                </a:solidFill>
              </a:rPr>
              <a:t>PHP</a:t>
            </a:r>
          </a:p>
          <a:p>
            <a:r>
              <a:rPr lang="en-IN" dirty="0">
                <a:solidFill>
                  <a:schemeClr val="bg1"/>
                </a:solidFill>
              </a:rPr>
              <a:t>Ruby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FA1D14-4210-417B-9379-64FF719C18AB}"/>
              </a:ext>
            </a:extLst>
          </p:cNvPr>
          <p:cNvSpPr txBox="1"/>
          <p:nvPr/>
        </p:nvSpPr>
        <p:spPr>
          <a:xfrm>
            <a:off x="8947081" y="3971245"/>
            <a:ext cx="1629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r>
              <a:rPr lang="en-IN" dirty="0">
                <a:solidFill>
                  <a:schemeClr val="bg1"/>
                </a:solidFill>
              </a:rPr>
              <a:t> MVC</a:t>
            </a:r>
          </a:p>
          <a:p>
            <a:r>
              <a:rPr lang="en-IN" dirty="0">
                <a:solidFill>
                  <a:schemeClr val="bg1"/>
                </a:solidFill>
              </a:rPr>
              <a:t>Spring MVC</a:t>
            </a:r>
          </a:p>
          <a:p>
            <a:r>
              <a:rPr lang="en-IN" dirty="0">
                <a:solidFill>
                  <a:schemeClr val="bg1"/>
                </a:solidFill>
              </a:rPr>
              <a:t>Ruby On Rails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440224-F8D4-4A34-8EE5-83F4C355F30D}"/>
              </a:ext>
            </a:extLst>
          </p:cNvPr>
          <p:cNvSpPr/>
          <p:nvPr/>
        </p:nvSpPr>
        <p:spPr>
          <a:xfrm>
            <a:off x="172141" y="1113905"/>
            <a:ext cx="3204839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0A70052-4D28-4437-8A0D-E8AEB8610EFE}"/>
              </a:ext>
            </a:extLst>
          </p:cNvPr>
          <p:cNvCxnSpPr>
            <a:cxnSpLocks/>
          </p:cNvCxnSpPr>
          <p:nvPr/>
        </p:nvCxnSpPr>
        <p:spPr>
          <a:xfrm>
            <a:off x="3376980" y="1677880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25698B-F198-459A-AF79-89705C4A541B}"/>
              </a:ext>
            </a:extLst>
          </p:cNvPr>
          <p:cNvCxnSpPr/>
          <p:nvPr/>
        </p:nvCxnSpPr>
        <p:spPr>
          <a:xfrm flipH="1">
            <a:off x="3376980" y="2072936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D13534A-4261-4388-BC67-11FD6FF1EA08}"/>
              </a:ext>
            </a:extLst>
          </p:cNvPr>
          <p:cNvSpPr txBox="1"/>
          <p:nvPr/>
        </p:nvSpPr>
        <p:spPr>
          <a:xfrm>
            <a:off x="4726386" y="1321411"/>
            <a:ext cx="12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35EF249-6175-4DD9-BD42-C16A43DB44B8}"/>
              </a:ext>
            </a:extLst>
          </p:cNvPr>
          <p:cNvSpPr/>
          <p:nvPr/>
        </p:nvSpPr>
        <p:spPr>
          <a:xfrm>
            <a:off x="4486704" y="2078074"/>
            <a:ext cx="174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HTML + CSS + JS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02597B-8DD6-4EB6-8644-446C002FA8FF}"/>
              </a:ext>
            </a:extLst>
          </p:cNvPr>
          <p:cNvSpPr/>
          <p:nvPr/>
        </p:nvSpPr>
        <p:spPr>
          <a:xfrm>
            <a:off x="172141" y="1628001"/>
            <a:ext cx="3193783" cy="3507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6492A00-594A-4B9C-B769-BD25DD34BD96}"/>
              </a:ext>
            </a:extLst>
          </p:cNvPr>
          <p:cNvSpPr/>
          <p:nvPr/>
        </p:nvSpPr>
        <p:spPr>
          <a:xfrm>
            <a:off x="365028" y="244829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016A683-04B2-46F4-A0A6-0FB91E62A661}"/>
              </a:ext>
            </a:extLst>
          </p:cNvPr>
          <p:cNvSpPr/>
          <p:nvPr/>
        </p:nvSpPr>
        <p:spPr>
          <a:xfrm>
            <a:off x="1383462" y="244829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2300CFB-CA94-45E1-8316-88E7B0C2E313}"/>
              </a:ext>
            </a:extLst>
          </p:cNvPr>
          <p:cNvSpPr/>
          <p:nvPr/>
        </p:nvSpPr>
        <p:spPr>
          <a:xfrm>
            <a:off x="2396870" y="2437699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8D1CFF4-05D3-4AC1-A81C-5AD61F333934}"/>
              </a:ext>
            </a:extLst>
          </p:cNvPr>
          <p:cNvSpPr/>
          <p:nvPr/>
        </p:nvSpPr>
        <p:spPr>
          <a:xfrm>
            <a:off x="365028" y="3469412"/>
            <a:ext cx="2859456" cy="20169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7016D9-2EBF-4CFD-9BA6-0F870473564C}"/>
              </a:ext>
            </a:extLst>
          </p:cNvPr>
          <p:cNvCxnSpPr>
            <a:cxnSpLocks/>
          </p:cNvCxnSpPr>
          <p:nvPr/>
        </p:nvCxnSpPr>
        <p:spPr>
          <a:xfrm>
            <a:off x="3376980" y="3048634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75320A-C4F8-47A0-A866-F35F477632C7}"/>
              </a:ext>
            </a:extLst>
          </p:cNvPr>
          <p:cNvCxnSpPr/>
          <p:nvPr/>
        </p:nvCxnSpPr>
        <p:spPr>
          <a:xfrm flipH="1">
            <a:off x="3376980" y="3443690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2C99763-1C89-4377-B552-C7B51653D6C2}"/>
              </a:ext>
            </a:extLst>
          </p:cNvPr>
          <p:cNvSpPr txBox="1"/>
          <p:nvPr/>
        </p:nvSpPr>
        <p:spPr>
          <a:xfrm>
            <a:off x="4422748" y="2692165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AJAX - HTTP + URL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FACEF5-7E90-425F-A88F-E44568E9DA0C}"/>
              </a:ext>
            </a:extLst>
          </p:cNvPr>
          <p:cNvSpPr txBox="1"/>
          <p:nvPr/>
        </p:nvSpPr>
        <p:spPr>
          <a:xfrm>
            <a:off x="4599944" y="3469413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PARTIAL HTML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59013E5-4DDF-474A-8B7C-AF7D13E28E90}"/>
              </a:ext>
            </a:extLst>
          </p:cNvPr>
          <p:cNvGrpSpPr/>
          <p:nvPr/>
        </p:nvGrpSpPr>
        <p:grpSpPr>
          <a:xfrm>
            <a:off x="3485864" y="3510046"/>
            <a:ext cx="828000" cy="828000"/>
            <a:chOff x="4936328" y="4218830"/>
            <a:chExt cx="828000" cy="828000"/>
          </a:xfrm>
        </p:grpSpPr>
        <p:sp>
          <p:nvSpPr>
            <p:cNvPr id="40" name="Arc 39">
              <a:extLst>
                <a:ext uri="{FF2B5EF4-FFF2-40B4-BE49-F238E27FC236}">
                  <a16:creationId xmlns:a16="http://schemas.microsoft.com/office/drawing/2014/main" id="{93CE7138-FA83-44F4-B99B-6BE58844871E}"/>
                </a:ext>
              </a:extLst>
            </p:cNvPr>
            <p:cNvSpPr/>
            <p:nvPr/>
          </p:nvSpPr>
          <p:spPr>
            <a:xfrm rot="16418204">
              <a:off x="4936328" y="4218830"/>
              <a:ext cx="828000" cy="828000"/>
            </a:xfrm>
            <a:prstGeom prst="arc">
              <a:avLst>
                <a:gd name="adj1" fmla="val 16200000"/>
                <a:gd name="adj2" fmla="val 14532720"/>
              </a:avLst>
            </a:prstGeom>
            <a:ln w="38100">
              <a:prstDash val="sys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9F08D23-F032-4E4E-825C-9F4CACB2209D}"/>
                </a:ext>
              </a:extLst>
            </p:cNvPr>
            <p:cNvSpPr txBox="1"/>
            <p:nvPr/>
          </p:nvSpPr>
          <p:spPr>
            <a:xfrm>
              <a:off x="5050531" y="4309664"/>
              <a:ext cx="676147" cy="646331"/>
            </a:xfrm>
            <a:prstGeom prst="rect">
              <a:avLst/>
            </a:prstGeom>
            <a:noFill/>
            <a:ln>
              <a:noFill/>
              <a:prstDash val="sysDash"/>
            </a:ln>
          </p:spPr>
          <p:txBody>
            <a:bodyPr wrap="none" rtlCol="0">
              <a:spAutoFit/>
            </a:bodyPr>
            <a:lstStyle/>
            <a:p>
              <a:r>
                <a:rPr lang="en-IN" sz="1200" b="1" dirty="0">
                  <a:solidFill>
                    <a:srgbClr val="FF0000"/>
                  </a:solidFill>
                </a:rPr>
                <a:t>Partial </a:t>
              </a:r>
            </a:p>
            <a:p>
              <a:r>
                <a:rPr lang="en-IN" sz="1200" b="1" dirty="0">
                  <a:solidFill>
                    <a:srgbClr val="FF0000"/>
                  </a:solidFill>
                </a:rPr>
                <a:t>Page</a:t>
              </a:r>
            </a:p>
            <a:p>
              <a:r>
                <a:rPr lang="en-IN" sz="1200" b="1" dirty="0">
                  <a:solidFill>
                    <a:srgbClr val="FF0000"/>
                  </a:solidFill>
                </a:rPr>
                <a:t>Reload!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F9E3F83F-27BE-4473-8C75-4971094FF493}"/>
              </a:ext>
            </a:extLst>
          </p:cNvPr>
          <p:cNvSpPr/>
          <p:nvPr/>
        </p:nvSpPr>
        <p:spPr>
          <a:xfrm>
            <a:off x="4499302" y="3968318"/>
            <a:ext cx="22342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&lt;table&gt;</a:t>
            </a:r>
          </a:p>
          <a:p>
            <a:r>
              <a:rPr lang="en-US" sz="1400" dirty="0"/>
              <a:t>    &lt;</a:t>
            </a:r>
            <a:r>
              <a:rPr lang="en-US" sz="1400" dirty="0" err="1"/>
              <a:t>thead</a:t>
            </a:r>
            <a:r>
              <a:rPr lang="en-US" sz="1400" dirty="0"/>
              <a:t>&gt;</a:t>
            </a:r>
          </a:p>
          <a:p>
            <a:r>
              <a:rPr lang="en-US" sz="1400" dirty="0"/>
              <a:t>        &lt;tr&gt;</a:t>
            </a:r>
          </a:p>
          <a:p>
            <a:r>
              <a:rPr lang="en-US" sz="1400" dirty="0"/>
              <a:t>            &lt;</a:t>
            </a:r>
            <a:r>
              <a:rPr lang="en-US" sz="1400" dirty="0" err="1"/>
              <a:t>th</a:t>
            </a:r>
            <a:r>
              <a:rPr lang="en-US" sz="1400" dirty="0"/>
              <a:t>&gt;ID&lt;/</a:t>
            </a:r>
            <a:r>
              <a:rPr lang="en-US" sz="1400" dirty="0" err="1"/>
              <a:t>th</a:t>
            </a:r>
            <a:r>
              <a:rPr lang="en-US" sz="1400" dirty="0"/>
              <a:t>&gt;</a:t>
            </a:r>
          </a:p>
          <a:p>
            <a:r>
              <a:rPr lang="en-US" sz="1400" dirty="0"/>
              <a:t>        &lt;/tr&gt;</a:t>
            </a:r>
          </a:p>
          <a:p>
            <a:r>
              <a:rPr lang="en-US" sz="1400" dirty="0"/>
              <a:t>    &lt;/</a:t>
            </a:r>
            <a:r>
              <a:rPr lang="en-US" sz="1400" dirty="0" err="1"/>
              <a:t>thead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</a:t>
            </a:r>
            <a:r>
              <a:rPr lang="en-US" sz="1400" dirty="0" err="1"/>
              <a:t>tbody</a:t>
            </a:r>
            <a:r>
              <a:rPr lang="en-US" sz="1400" dirty="0"/>
              <a:t>&gt;</a:t>
            </a:r>
          </a:p>
          <a:p>
            <a:r>
              <a:rPr lang="en-US" sz="1400" dirty="0"/>
              <a:t>        &lt;tr&gt;</a:t>
            </a:r>
          </a:p>
          <a:p>
            <a:r>
              <a:rPr lang="en-US" sz="1400" dirty="0"/>
              <a:t>            &lt;td&gt;1&lt;/td&gt;</a:t>
            </a:r>
          </a:p>
          <a:p>
            <a:r>
              <a:rPr lang="en-US" sz="1400" dirty="0"/>
              <a:t>        &lt;/tr&gt;</a:t>
            </a:r>
          </a:p>
          <a:p>
            <a:r>
              <a:rPr lang="en-US" sz="1400" dirty="0"/>
              <a:t>    &lt;/</a:t>
            </a:r>
            <a:r>
              <a:rPr lang="en-US" sz="1400" dirty="0" err="1"/>
              <a:t>tbody</a:t>
            </a:r>
            <a:r>
              <a:rPr lang="en-US" sz="1400" dirty="0"/>
              <a:t>&gt;</a:t>
            </a:r>
          </a:p>
          <a:p>
            <a:r>
              <a:rPr lang="en-US" sz="1400" dirty="0"/>
              <a:t>&lt;/table&gt;</a:t>
            </a:r>
            <a:endParaRPr lang="en-IN" sz="14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5E9219A-B5D3-4236-9AA6-8CC0C4D4B22F}"/>
              </a:ext>
            </a:extLst>
          </p:cNvPr>
          <p:cNvSpPr/>
          <p:nvPr/>
        </p:nvSpPr>
        <p:spPr>
          <a:xfrm>
            <a:off x="997526" y="3968318"/>
            <a:ext cx="1668989" cy="395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8B089A1-8BFF-44CC-A216-8159D2A05344}"/>
              </a:ext>
            </a:extLst>
          </p:cNvPr>
          <p:cNvSpPr/>
          <p:nvPr/>
        </p:nvSpPr>
        <p:spPr>
          <a:xfrm>
            <a:off x="997525" y="4363473"/>
            <a:ext cx="1668989" cy="432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F5B4AC-0C8B-4E7F-9121-E6E0F25FFAAF}"/>
              </a:ext>
            </a:extLst>
          </p:cNvPr>
          <p:cNvSpPr txBox="1"/>
          <p:nvPr/>
        </p:nvSpPr>
        <p:spPr>
          <a:xfrm>
            <a:off x="941614" y="5888858"/>
            <a:ext cx="178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Vanilla JS, jQuery</a:t>
            </a:r>
          </a:p>
        </p:txBody>
      </p:sp>
    </p:spTree>
    <p:extLst>
      <p:ext uri="{BB962C8B-B14F-4D97-AF65-F5344CB8AC3E}">
        <p14:creationId xmlns:p14="http://schemas.microsoft.com/office/powerpoint/2010/main" val="16396118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1A91B-163E-4BC0-9BBD-D15867D25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Methods</a:t>
            </a:r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B750F7F-084C-423B-A612-96C81BC2A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8"/>
          <a:stretch/>
        </p:blipFill>
        <p:spPr>
          <a:xfrm>
            <a:off x="1338071" y="1521474"/>
            <a:ext cx="9515858" cy="5255422"/>
          </a:xfrm>
        </p:spPr>
      </p:pic>
    </p:spTree>
    <p:extLst>
      <p:ext uri="{BB962C8B-B14F-4D97-AF65-F5344CB8AC3E}">
        <p14:creationId xmlns:p14="http://schemas.microsoft.com/office/powerpoint/2010/main" val="1937767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90E18-E3FF-41DA-88BB-0E1758D89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SyntheticEvent</a:t>
            </a:r>
            <a:r>
              <a:rPr lang="en-US" dirty="0"/>
              <a:t> Object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90E55-E2DE-4321-B2AE-4A8DC91AA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event handlers will be passed instances of </a:t>
            </a:r>
            <a:r>
              <a:rPr lang="en-US" dirty="0" err="1"/>
              <a:t>SyntheticEvent</a:t>
            </a:r>
            <a:r>
              <a:rPr lang="en-US" dirty="0"/>
              <a:t>, a cross-browser wrapper around the browser’s native event. </a:t>
            </a:r>
          </a:p>
          <a:p>
            <a:r>
              <a:rPr lang="en-US" dirty="0"/>
              <a:t>It has the same interface as the browser’s native event, including </a:t>
            </a:r>
            <a:r>
              <a:rPr lang="en-US" dirty="0" err="1"/>
              <a:t>stopPropagation</a:t>
            </a:r>
            <a:r>
              <a:rPr lang="en-US" dirty="0"/>
              <a:t>() and </a:t>
            </a:r>
            <a:r>
              <a:rPr lang="en-US" dirty="0" err="1"/>
              <a:t>preventDefault</a:t>
            </a:r>
            <a:r>
              <a:rPr lang="en-US" dirty="0"/>
              <a:t>(), except the events work identically across all browsers.</a:t>
            </a:r>
          </a:p>
          <a:p>
            <a:r>
              <a:rPr lang="en-IN" dirty="0"/>
              <a:t>T</a:t>
            </a:r>
            <a:r>
              <a:rPr lang="en-US" dirty="0"/>
              <a:t>he synthetic events are different from, and do not map directly to, the browser’s native events.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65504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E3156-1642-4316-A18E-6AAADF7C9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SyntheticEvent</a:t>
            </a:r>
            <a:r>
              <a:rPr lang="en-US" dirty="0"/>
              <a:t> object attributes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D4B5B-4697-4643-BB79-78DB9B12A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 err="1"/>
              <a:t>boolean</a:t>
            </a:r>
            <a:r>
              <a:rPr lang="en-IN" dirty="0"/>
              <a:t> bubbles</a:t>
            </a:r>
          </a:p>
          <a:p>
            <a:r>
              <a:rPr lang="en-IN" dirty="0" err="1"/>
              <a:t>boolean</a:t>
            </a:r>
            <a:r>
              <a:rPr lang="en-IN" dirty="0"/>
              <a:t> </a:t>
            </a:r>
            <a:r>
              <a:rPr lang="en-IN" dirty="0" err="1"/>
              <a:t>cancelable</a:t>
            </a:r>
            <a:endParaRPr lang="en-IN" dirty="0"/>
          </a:p>
          <a:p>
            <a:r>
              <a:rPr lang="en-IN" dirty="0" err="1"/>
              <a:t>DOMEventTarget</a:t>
            </a:r>
            <a:r>
              <a:rPr lang="en-IN" dirty="0"/>
              <a:t> </a:t>
            </a:r>
            <a:r>
              <a:rPr lang="en-IN" dirty="0" err="1"/>
              <a:t>currentTarget</a:t>
            </a:r>
            <a:endParaRPr lang="en-IN" dirty="0"/>
          </a:p>
          <a:p>
            <a:r>
              <a:rPr lang="en-IN" dirty="0" err="1"/>
              <a:t>boolean</a:t>
            </a:r>
            <a:r>
              <a:rPr lang="en-IN" dirty="0"/>
              <a:t> </a:t>
            </a:r>
            <a:r>
              <a:rPr lang="en-IN" dirty="0" err="1"/>
              <a:t>defaultPrevented</a:t>
            </a:r>
            <a:endParaRPr lang="en-IN" dirty="0"/>
          </a:p>
          <a:p>
            <a:r>
              <a:rPr lang="en-IN" dirty="0"/>
              <a:t>number </a:t>
            </a:r>
            <a:r>
              <a:rPr lang="en-IN" dirty="0" err="1"/>
              <a:t>eventPhase</a:t>
            </a:r>
            <a:endParaRPr lang="en-IN" dirty="0"/>
          </a:p>
          <a:p>
            <a:r>
              <a:rPr lang="en-IN" dirty="0" err="1"/>
              <a:t>boolean</a:t>
            </a:r>
            <a:r>
              <a:rPr lang="en-IN" dirty="0"/>
              <a:t> </a:t>
            </a:r>
            <a:r>
              <a:rPr lang="en-IN" dirty="0" err="1"/>
              <a:t>isTrusted</a:t>
            </a:r>
            <a:endParaRPr lang="en-IN" dirty="0"/>
          </a:p>
          <a:p>
            <a:r>
              <a:rPr lang="en-IN" dirty="0" err="1"/>
              <a:t>DOMEvent</a:t>
            </a:r>
            <a:r>
              <a:rPr lang="en-IN" dirty="0"/>
              <a:t> </a:t>
            </a:r>
            <a:r>
              <a:rPr lang="en-IN" dirty="0" err="1"/>
              <a:t>nativeEvent</a:t>
            </a:r>
            <a:endParaRPr lang="en-IN" dirty="0"/>
          </a:p>
          <a:p>
            <a:r>
              <a:rPr lang="en-IN" dirty="0"/>
              <a:t>void </a:t>
            </a:r>
            <a:r>
              <a:rPr lang="en-IN" dirty="0" err="1"/>
              <a:t>preventDefault</a:t>
            </a:r>
            <a:r>
              <a:rPr lang="en-IN" dirty="0"/>
              <a:t>()</a:t>
            </a:r>
          </a:p>
          <a:p>
            <a:r>
              <a:rPr lang="en-IN" dirty="0" err="1"/>
              <a:t>boolean</a:t>
            </a:r>
            <a:r>
              <a:rPr lang="en-IN" dirty="0"/>
              <a:t> </a:t>
            </a:r>
            <a:r>
              <a:rPr lang="en-IN" dirty="0" err="1"/>
              <a:t>isDefaultPrevented</a:t>
            </a:r>
            <a:r>
              <a:rPr lang="en-IN" dirty="0"/>
              <a:t>()</a:t>
            </a:r>
          </a:p>
          <a:p>
            <a:r>
              <a:rPr lang="en-IN" dirty="0"/>
              <a:t>void </a:t>
            </a:r>
            <a:r>
              <a:rPr lang="en-IN" dirty="0" err="1"/>
              <a:t>stopPropagation</a:t>
            </a:r>
            <a:r>
              <a:rPr lang="en-IN" dirty="0"/>
              <a:t>()</a:t>
            </a:r>
          </a:p>
          <a:p>
            <a:r>
              <a:rPr lang="en-IN" dirty="0" err="1"/>
              <a:t>boolean</a:t>
            </a:r>
            <a:r>
              <a:rPr lang="en-IN" dirty="0"/>
              <a:t> </a:t>
            </a:r>
            <a:r>
              <a:rPr lang="en-IN" dirty="0" err="1"/>
              <a:t>isPropagationStopped</a:t>
            </a:r>
            <a:r>
              <a:rPr lang="en-IN" dirty="0"/>
              <a:t>()</a:t>
            </a:r>
          </a:p>
          <a:p>
            <a:r>
              <a:rPr lang="en-IN" dirty="0"/>
              <a:t>void persist()</a:t>
            </a:r>
          </a:p>
          <a:p>
            <a:r>
              <a:rPr lang="en-IN" dirty="0" err="1"/>
              <a:t>DOMEventTarget</a:t>
            </a:r>
            <a:r>
              <a:rPr lang="en-IN" dirty="0"/>
              <a:t> target</a:t>
            </a:r>
          </a:p>
          <a:p>
            <a:r>
              <a:rPr lang="en-IN" dirty="0"/>
              <a:t>number </a:t>
            </a:r>
            <a:r>
              <a:rPr lang="en-IN" dirty="0" err="1"/>
              <a:t>timeStamp</a:t>
            </a:r>
            <a:endParaRPr lang="en-IN" dirty="0"/>
          </a:p>
          <a:p>
            <a:r>
              <a:rPr lang="en-IN" dirty="0"/>
              <a:t>string type</a:t>
            </a:r>
          </a:p>
        </p:txBody>
      </p:sp>
    </p:spTree>
    <p:extLst>
      <p:ext uri="{BB962C8B-B14F-4D97-AF65-F5344CB8AC3E}">
        <p14:creationId xmlns:p14="http://schemas.microsoft.com/office/powerpoint/2010/main" val="14248053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6543A-7730-4519-964E-C551B5618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prop-types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C6469-BFE7-4D02-9870-0449FDDDC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 props, which stands for “properties,” are used to send data from one component to another. </a:t>
            </a:r>
          </a:p>
          <a:p>
            <a:r>
              <a:rPr lang="en-US" dirty="0"/>
              <a:t>If a component receives the wrong type of props, it can lead to bugs and unexpected errors in your app.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Merriweather"/>
              </a:rPr>
              <a:t>JavaScript doesn’t have a built-in type-checking solution.</a:t>
            </a:r>
          </a:p>
          <a:p>
            <a:pPr algn="just"/>
            <a:r>
              <a:rPr lang="en-US" dirty="0"/>
              <a:t>React has an internal mechanism for props validation called </a:t>
            </a:r>
            <a:r>
              <a:rPr lang="en-US" dirty="0" err="1"/>
              <a:t>propTypes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npm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prop-types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8576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A9EFA-1EE0-469B-A483-310D296E2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Boundaries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5F851-5375-4EE6-AD20-E63D13DA7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If the errors are not handled, the react component will crash and show a blank UI.</a:t>
            </a:r>
          </a:p>
          <a:p>
            <a:pPr algn="just"/>
            <a:r>
              <a:rPr lang="en-US" dirty="0"/>
              <a:t>Error boundaries are React components that </a:t>
            </a:r>
            <a:r>
              <a:rPr lang="en-US" b="1" dirty="0"/>
              <a:t>catch JavaScript errors anywhere in their child component tree, log those errors, and display a fallback UI</a:t>
            </a:r>
            <a:r>
              <a:rPr lang="en-US" dirty="0"/>
              <a:t> instead of the component tree that crashed. 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Error boundaries catch errors during rendering, in lifecycle methods, and in constructors of the whole tree below them.</a:t>
            </a:r>
          </a:p>
          <a:p>
            <a:pPr algn="just"/>
            <a:r>
              <a:rPr lang="en-US" dirty="0"/>
              <a:t>Error boundaries do not catch errors for:</a:t>
            </a:r>
          </a:p>
          <a:p>
            <a:pPr lvl="1" algn="just"/>
            <a:r>
              <a:rPr lang="en-US" dirty="0"/>
              <a:t>Event handlers</a:t>
            </a:r>
          </a:p>
          <a:p>
            <a:pPr lvl="1" algn="just"/>
            <a:r>
              <a:rPr lang="en-US" dirty="0"/>
              <a:t>Asynchronous code (e.g. </a:t>
            </a:r>
            <a:r>
              <a:rPr lang="en-US" dirty="0" err="1"/>
              <a:t>setTimeout</a:t>
            </a:r>
            <a:r>
              <a:rPr lang="en-US" dirty="0"/>
              <a:t> or </a:t>
            </a:r>
            <a:r>
              <a:rPr lang="en-US" dirty="0" err="1"/>
              <a:t>requestAnimationFrame</a:t>
            </a:r>
            <a:r>
              <a:rPr lang="en-US" dirty="0"/>
              <a:t> callbacks)</a:t>
            </a:r>
          </a:p>
          <a:p>
            <a:pPr lvl="1" algn="just"/>
            <a:r>
              <a:rPr lang="en-US" dirty="0"/>
              <a:t>Server side rendering</a:t>
            </a:r>
          </a:p>
          <a:p>
            <a:pPr lvl="1" algn="just"/>
            <a:r>
              <a:rPr lang="en-US" dirty="0"/>
              <a:t>Errors thrown in the error boundary itself (rather than its children)</a:t>
            </a:r>
          </a:p>
        </p:txBody>
      </p:sp>
    </p:spTree>
    <p:extLst>
      <p:ext uri="{BB962C8B-B14F-4D97-AF65-F5344CB8AC3E}">
        <p14:creationId xmlns:p14="http://schemas.microsoft.com/office/powerpoint/2010/main" val="1535532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197FF-AA40-41A7-B406-79320F73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an Error Boundary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30A9E-C02A-4B86-8CAA-0EB4D7D02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A class component becomes an error boundary if it defines either (or both) of the lifecycle methods static </a:t>
            </a:r>
            <a:r>
              <a:rPr lang="en-US" err="1"/>
              <a:t>getDerivedStateFromError</a:t>
            </a:r>
            <a:r>
              <a:rPr lang="en-US"/>
              <a:t>() or </a:t>
            </a:r>
            <a:r>
              <a:rPr lang="en-US" err="1"/>
              <a:t>componentDidCatch</a:t>
            </a:r>
            <a:r>
              <a:rPr lang="en-US"/>
              <a:t>()</a:t>
            </a:r>
          </a:p>
          <a:p>
            <a:r>
              <a:rPr lang="en-US"/>
              <a:t>Use static </a:t>
            </a:r>
            <a:r>
              <a:rPr lang="en-US" err="1"/>
              <a:t>getDerivedStateFromError</a:t>
            </a:r>
            <a:r>
              <a:rPr lang="en-US"/>
              <a:t>() to render a fallback UI after an error has been thrown. </a:t>
            </a:r>
          </a:p>
          <a:p>
            <a:r>
              <a:rPr lang="en-US"/>
              <a:t>Use </a:t>
            </a:r>
            <a:r>
              <a:rPr lang="en-US" err="1"/>
              <a:t>componentDidCatch</a:t>
            </a:r>
            <a:r>
              <a:rPr lang="en-US"/>
              <a:t>() to log error information.</a:t>
            </a:r>
          </a:p>
          <a:p>
            <a:r>
              <a:rPr lang="en-US"/>
              <a:t>The granularity of error boundaries is up to you. </a:t>
            </a:r>
          </a:p>
          <a:p>
            <a:pPr lvl="1"/>
            <a:r>
              <a:rPr lang="en-US"/>
              <a:t>You may wrap top-level components to display a “Something went wrong” message to the user, just like how server-side frameworks often handle crashes. </a:t>
            </a:r>
          </a:p>
          <a:p>
            <a:pPr lvl="1"/>
            <a:r>
              <a:rPr lang="en-US"/>
              <a:t>You may also wrap individual components in an error boundary to protect them from crashing the rest of the application.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873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99AC3-0773-434E-84C5-F14AE46CA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Hooks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05D88-896A-4C49-8130-F294E81EC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Hooks are a new addition in React 16.8. </a:t>
            </a:r>
          </a:p>
          <a:p>
            <a:r>
              <a:rPr lang="en-US" dirty="0"/>
              <a:t>Hooks let you use state and other React features without writing a class.</a:t>
            </a:r>
          </a:p>
          <a:p>
            <a:r>
              <a:rPr lang="en-IN" dirty="0"/>
              <a:t>Hooks are backwards-compatible</a:t>
            </a:r>
          </a:p>
          <a:p>
            <a:r>
              <a:rPr lang="en-IN" dirty="0"/>
              <a:t>Built in Hooks</a:t>
            </a:r>
          </a:p>
          <a:p>
            <a:pPr lvl="1"/>
            <a:r>
              <a:rPr lang="en-IN" dirty="0"/>
              <a:t>Basic Hooks</a:t>
            </a:r>
          </a:p>
          <a:p>
            <a:pPr lvl="2"/>
            <a:r>
              <a:rPr lang="en-IN" dirty="0" err="1"/>
              <a:t>useState</a:t>
            </a:r>
            <a:endParaRPr lang="en-IN" dirty="0"/>
          </a:p>
          <a:p>
            <a:pPr lvl="2"/>
            <a:r>
              <a:rPr lang="en-IN" dirty="0" err="1"/>
              <a:t>useEffect</a:t>
            </a:r>
            <a:endParaRPr lang="en-IN" dirty="0"/>
          </a:p>
          <a:p>
            <a:pPr lvl="2"/>
            <a:r>
              <a:rPr lang="en-IN" dirty="0" err="1"/>
              <a:t>useContext</a:t>
            </a:r>
            <a:endParaRPr lang="en-IN" dirty="0"/>
          </a:p>
          <a:p>
            <a:pPr lvl="1"/>
            <a:r>
              <a:rPr lang="en-IN" dirty="0"/>
              <a:t>Additional Hooks</a:t>
            </a:r>
          </a:p>
          <a:p>
            <a:pPr lvl="2"/>
            <a:r>
              <a:rPr lang="en-IN" dirty="0" err="1"/>
              <a:t>useReducer</a:t>
            </a:r>
            <a:endParaRPr lang="en-IN" dirty="0"/>
          </a:p>
          <a:p>
            <a:pPr lvl="2"/>
            <a:r>
              <a:rPr lang="en-IN" dirty="0" err="1"/>
              <a:t>useCallback</a:t>
            </a:r>
            <a:endParaRPr lang="en-IN" dirty="0"/>
          </a:p>
          <a:p>
            <a:pPr lvl="2"/>
            <a:r>
              <a:rPr lang="en-IN" dirty="0" err="1"/>
              <a:t>useMemo</a:t>
            </a:r>
            <a:endParaRPr lang="en-IN" dirty="0"/>
          </a:p>
          <a:p>
            <a:pPr lvl="2"/>
            <a:r>
              <a:rPr lang="en-IN" dirty="0" err="1"/>
              <a:t>useRef</a:t>
            </a:r>
            <a:endParaRPr lang="en-IN" dirty="0"/>
          </a:p>
          <a:p>
            <a:pPr lvl="2"/>
            <a:r>
              <a:rPr lang="en-IN" dirty="0" err="1"/>
              <a:t>useImperativeHandle</a:t>
            </a:r>
            <a:endParaRPr lang="en-IN" dirty="0"/>
          </a:p>
          <a:p>
            <a:pPr lvl="2"/>
            <a:r>
              <a:rPr lang="en-IN" dirty="0" err="1"/>
              <a:t>useLayoutEffect</a:t>
            </a:r>
            <a:endParaRPr lang="en-IN" dirty="0"/>
          </a:p>
          <a:p>
            <a:pPr lvl="2"/>
            <a:r>
              <a:rPr lang="en-IN" dirty="0" err="1"/>
              <a:t>useDebugValue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748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36D9E2B-06F0-420A-BD4C-58E84599B8B7}"/>
              </a:ext>
            </a:extLst>
          </p:cNvPr>
          <p:cNvSpPr/>
          <p:nvPr/>
        </p:nvSpPr>
        <p:spPr>
          <a:xfrm>
            <a:off x="7048994" y="720164"/>
            <a:ext cx="3135110" cy="18343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NODE SERVER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12E4B8-18D6-4028-844E-966BB6689522}"/>
              </a:ext>
            </a:extLst>
          </p:cNvPr>
          <p:cNvSpPr/>
          <p:nvPr/>
        </p:nvSpPr>
        <p:spPr>
          <a:xfrm>
            <a:off x="7485799" y="1299159"/>
            <a:ext cx="2276054" cy="10492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React Application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A3A113-281E-4132-9A8B-FD2DF75081C2}"/>
              </a:ext>
            </a:extLst>
          </p:cNvPr>
          <p:cNvSpPr/>
          <p:nvPr/>
        </p:nvSpPr>
        <p:spPr>
          <a:xfrm>
            <a:off x="464855" y="1107022"/>
            <a:ext cx="2771774" cy="46439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8747CE-3F5B-448E-A597-7A64A1031426}"/>
              </a:ext>
            </a:extLst>
          </p:cNvPr>
          <p:cNvCxnSpPr/>
          <p:nvPr/>
        </p:nvCxnSpPr>
        <p:spPr>
          <a:xfrm>
            <a:off x="3254215" y="1382544"/>
            <a:ext cx="3777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91D4DE6-E835-468D-94CC-8E22181E1071}"/>
              </a:ext>
            </a:extLst>
          </p:cNvPr>
          <p:cNvCxnSpPr/>
          <p:nvPr/>
        </p:nvCxnSpPr>
        <p:spPr>
          <a:xfrm flipH="1">
            <a:off x="3254215" y="1907191"/>
            <a:ext cx="3777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251B190-A3C9-4A6B-814A-9D706FB9FA3C}"/>
              </a:ext>
            </a:extLst>
          </p:cNvPr>
          <p:cNvSpPr txBox="1"/>
          <p:nvPr/>
        </p:nvSpPr>
        <p:spPr>
          <a:xfrm>
            <a:off x="3758098" y="1013211"/>
            <a:ext cx="2833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 (localhost:3000)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D665D8-202E-401E-87E8-07F7A35968FD}"/>
              </a:ext>
            </a:extLst>
          </p:cNvPr>
          <p:cNvSpPr txBox="1"/>
          <p:nvPr/>
        </p:nvSpPr>
        <p:spPr>
          <a:xfrm>
            <a:off x="3779642" y="1961538"/>
            <a:ext cx="2781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HTML Page + JS (React App)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5C7C9F-D4A5-4919-A968-94327C535A55}"/>
              </a:ext>
            </a:extLst>
          </p:cNvPr>
          <p:cNvSpPr/>
          <p:nvPr/>
        </p:nvSpPr>
        <p:spPr>
          <a:xfrm>
            <a:off x="464855" y="1107022"/>
            <a:ext cx="2771774" cy="405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12" name="Flowchart: Magnetic Disk 11">
            <a:extLst>
              <a:ext uri="{FF2B5EF4-FFF2-40B4-BE49-F238E27FC236}">
                <a16:creationId xmlns:a16="http://schemas.microsoft.com/office/drawing/2014/main" id="{0B889761-4097-4CDC-BD50-B518899D29E9}"/>
              </a:ext>
            </a:extLst>
          </p:cNvPr>
          <p:cNvSpPr/>
          <p:nvPr/>
        </p:nvSpPr>
        <p:spPr>
          <a:xfrm>
            <a:off x="10599740" y="5092397"/>
            <a:ext cx="1457325" cy="164782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Database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0357394-B8DA-4233-AC58-E00756FEC167}"/>
              </a:ext>
            </a:extLst>
          </p:cNvPr>
          <p:cNvSpPr/>
          <p:nvPr/>
        </p:nvSpPr>
        <p:spPr>
          <a:xfrm>
            <a:off x="7048994" y="2764423"/>
            <a:ext cx="3135110" cy="18343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NODE SERVER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304F67A-FE56-4EB8-9663-BDE0F0F2143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678407" y="3554966"/>
            <a:ext cx="1649996" cy="153743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439C03B4-7DD8-4948-B7A7-38ABB222A88B}"/>
              </a:ext>
            </a:extLst>
          </p:cNvPr>
          <p:cNvCxnSpPr>
            <a:cxnSpLocks/>
            <a:endCxn id="16" idx="3"/>
          </p:cNvCxnSpPr>
          <p:nvPr/>
        </p:nvCxnSpPr>
        <p:spPr>
          <a:xfrm rot="16200000" flipV="1">
            <a:off x="9753932" y="3764449"/>
            <a:ext cx="1336980" cy="131891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FCBED67-0D30-4765-8760-8433EADCBAA5}"/>
              </a:ext>
            </a:extLst>
          </p:cNvPr>
          <p:cNvSpPr/>
          <p:nvPr/>
        </p:nvSpPr>
        <p:spPr>
          <a:xfrm>
            <a:off x="7486910" y="3230769"/>
            <a:ext cx="2276054" cy="10492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EXPRESS JS</a:t>
            </a:r>
          </a:p>
          <a:p>
            <a:pPr algn="ctr"/>
            <a:r>
              <a:rPr lang="en-IN" dirty="0"/>
              <a:t>Web API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294B736-8AA7-439F-8357-2C5D85031E76}"/>
              </a:ext>
            </a:extLst>
          </p:cNvPr>
          <p:cNvCxnSpPr/>
          <p:nvPr/>
        </p:nvCxnSpPr>
        <p:spPr>
          <a:xfrm flipV="1">
            <a:off x="3236628" y="4303526"/>
            <a:ext cx="5433568" cy="81233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AF2086B-0A55-4CCA-82D9-FCAAD793F38C}"/>
              </a:ext>
            </a:extLst>
          </p:cNvPr>
          <p:cNvCxnSpPr/>
          <p:nvPr/>
        </p:nvCxnSpPr>
        <p:spPr>
          <a:xfrm rot="10800000" flipV="1">
            <a:off x="3236629" y="4303525"/>
            <a:ext cx="5804015" cy="1062117"/>
          </a:xfrm>
          <a:prstGeom prst="bentConnector3">
            <a:avLst>
              <a:gd name="adj1" fmla="val 301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30D591-9894-48C3-B971-3887A5D6FDBF}"/>
              </a:ext>
            </a:extLst>
          </p:cNvPr>
          <p:cNvSpPr txBox="1"/>
          <p:nvPr/>
        </p:nvSpPr>
        <p:spPr>
          <a:xfrm>
            <a:off x="4248504" y="4659030"/>
            <a:ext cx="3525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AJAX – localhost:8000/</a:t>
            </a:r>
            <a:r>
              <a:rPr lang="en-IN" dirty="0" err="1"/>
              <a:t>api</a:t>
            </a:r>
            <a:r>
              <a:rPr lang="en-IN" dirty="0"/>
              <a:t>/products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BDED74-D4A6-4A25-9AB8-BCF14D3A917A}"/>
              </a:ext>
            </a:extLst>
          </p:cNvPr>
          <p:cNvSpPr txBox="1"/>
          <p:nvPr/>
        </p:nvSpPr>
        <p:spPr>
          <a:xfrm>
            <a:off x="5517159" y="5395729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2821289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8CBB-4538-4789-AE54-B33D545C3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N" dirty="0"/>
              <a:t>Secure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DBA51-6FAE-422D-ABAD-31CAC68D4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When user clicks the Admin Link, we need to verify that we have a token in session storage, and if the token in not there in the session storage, redirect the request to login component. (</a:t>
            </a:r>
            <a:r>
              <a:rPr lang="en-US" dirty="0" err="1"/>
              <a:t>SecuredRoute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SecuredRoute</a:t>
            </a:r>
            <a:r>
              <a:rPr lang="en-US" dirty="0"/>
              <a:t> uses Authenticator, </a:t>
            </a:r>
            <a:r>
              <a:rPr lang="en-US" dirty="0" err="1"/>
              <a:t>isAuthenticated</a:t>
            </a:r>
            <a:r>
              <a:rPr lang="en-US" dirty="0"/>
              <a:t> to check condition</a:t>
            </a:r>
          </a:p>
          <a:p>
            <a:pPr lvl="2"/>
            <a:r>
              <a:rPr lang="en-US" dirty="0"/>
              <a:t>If it is false, the request is redirected to Login Component</a:t>
            </a:r>
          </a:p>
          <a:p>
            <a:pPr lvl="2"/>
            <a:r>
              <a:rPr lang="en-US" dirty="0"/>
              <a:t>If it is true, the request is allowed for Admin Component</a:t>
            </a:r>
          </a:p>
          <a:p>
            <a:r>
              <a:rPr lang="en-US" dirty="0"/>
              <a:t>Logging and Token Management (Authenticator Service)</a:t>
            </a:r>
          </a:p>
          <a:p>
            <a:pPr lvl="1"/>
            <a:r>
              <a:rPr lang="en-US" dirty="0"/>
              <a:t>On Login Component, user must give username and password, which will be sent to API Server using Authenticator Service</a:t>
            </a:r>
          </a:p>
          <a:p>
            <a:pPr lvl="1"/>
            <a:r>
              <a:rPr lang="en-US" dirty="0"/>
              <a:t>If the username &amp; password is correct, in the response, token will come from the Server</a:t>
            </a:r>
          </a:p>
          <a:p>
            <a:pPr lvl="1"/>
            <a:r>
              <a:rPr lang="en-US" dirty="0"/>
              <a:t>Received token will be stored in the session storage of the browser &amp; </a:t>
            </a:r>
            <a:r>
              <a:rPr lang="en-US" dirty="0" err="1"/>
              <a:t>isAuthenticated</a:t>
            </a:r>
            <a:r>
              <a:rPr lang="en-US" dirty="0"/>
              <a:t> will be set to true</a:t>
            </a:r>
          </a:p>
          <a:p>
            <a:r>
              <a:rPr lang="en-US" dirty="0"/>
              <a:t>Reading and Attaching Token</a:t>
            </a:r>
          </a:p>
          <a:p>
            <a:pPr lvl="1"/>
            <a:r>
              <a:rPr lang="en-US" dirty="0"/>
              <a:t>Whenever the AJAX request is made for </a:t>
            </a:r>
            <a:r>
              <a:rPr lang="en-US" dirty="0" err="1"/>
              <a:t>api</a:t>
            </a:r>
            <a:r>
              <a:rPr lang="en-US" dirty="0"/>
              <a:t>, read and attach the token in request header using </a:t>
            </a:r>
            <a:r>
              <a:rPr lang="en-US" dirty="0" err="1"/>
              <a:t>authenticator.getToken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547284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36D9E2B-06F0-420A-BD4C-58E84599B8B7}"/>
              </a:ext>
            </a:extLst>
          </p:cNvPr>
          <p:cNvSpPr/>
          <p:nvPr/>
        </p:nvSpPr>
        <p:spPr>
          <a:xfrm>
            <a:off x="7048994" y="720164"/>
            <a:ext cx="3135110" cy="18343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NODE SERVER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12E4B8-18D6-4028-844E-966BB6689522}"/>
              </a:ext>
            </a:extLst>
          </p:cNvPr>
          <p:cNvSpPr/>
          <p:nvPr/>
        </p:nvSpPr>
        <p:spPr>
          <a:xfrm>
            <a:off x="7485799" y="1299159"/>
            <a:ext cx="2276054" cy="10492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React Application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A3A113-281E-4132-9A8B-FD2DF75081C2}"/>
              </a:ext>
            </a:extLst>
          </p:cNvPr>
          <p:cNvSpPr/>
          <p:nvPr/>
        </p:nvSpPr>
        <p:spPr>
          <a:xfrm>
            <a:off x="464855" y="1107022"/>
            <a:ext cx="2771774" cy="46439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8747CE-3F5B-448E-A597-7A64A1031426}"/>
              </a:ext>
            </a:extLst>
          </p:cNvPr>
          <p:cNvCxnSpPr/>
          <p:nvPr/>
        </p:nvCxnSpPr>
        <p:spPr>
          <a:xfrm>
            <a:off x="3254215" y="1382544"/>
            <a:ext cx="3777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91D4DE6-E835-468D-94CC-8E22181E1071}"/>
              </a:ext>
            </a:extLst>
          </p:cNvPr>
          <p:cNvCxnSpPr/>
          <p:nvPr/>
        </p:nvCxnSpPr>
        <p:spPr>
          <a:xfrm flipH="1">
            <a:off x="3254215" y="1907191"/>
            <a:ext cx="37771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251B190-A3C9-4A6B-814A-9D706FB9FA3C}"/>
              </a:ext>
            </a:extLst>
          </p:cNvPr>
          <p:cNvSpPr txBox="1"/>
          <p:nvPr/>
        </p:nvSpPr>
        <p:spPr>
          <a:xfrm>
            <a:off x="3758098" y="1013211"/>
            <a:ext cx="2833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 (localhost:3000)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D665D8-202E-401E-87E8-07F7A35968FD}"/>
              </a:ext>
            </a:extLst>
          </p:cNvPr>
          <p:cNvSpPr txBox="1"/>
          <p:nvPr/>
        </p:nvSpPr>
        <p:spPr>
          <a:xfrm>
            <a:off x="3779642" y="1961538"/>
            <a:ext cx="2781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HTML Page + JS (React App)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5C7C9F-D4A5-4919-A968-94327C535A55}"/>
              </a:ext>
            </a:extLst>
          </p:cNvPr>
          <p:cNvSpPr/>
          <p:nvPr/>
        </p:nvSpPr>
        <p:spPr>
          <a:xfrm>
            <a:off x="464855" y="1107022"/>
            <a:ext cx="2771774" cy="405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12" name="Flowchart: Magnetic Disk 11">
            <a:extLst>
              <a:ext uri="{FF2B5EF4-FFF2-40B4-BE49-F238E27FC236}">
                <a16:creationId xmlns:a16="http://schemas.microsoft.com/office/drawing/2014/main" id="{0B889761-4097-4CDC-BD50-B518899D29E9}"/>
              </a:ext>
            </a:extLst>
          </p:cNvPr>
          <p:cNvSpPr/>
          <p:nvPr/>
        </p:nvSpPr>
        <p:spPr>
          <a:xfrm>
            <a:off x="10599740" y="5092397"/>
            <a:ext cx="1457325" cy="164782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Database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0357394-B8DA-4233-AC58-E00756FEC167}"/>
              </a:ext>
            </a:extLst>
          </p:cNvPr>
          <p:cNvSpPr/>
          <p:nvPr/>
        </p:nvSpPr>
        <p:spPr>
          <a:xfrm>
            <a:off x="7048994" y="2764423"/>
            <a:ext cx="3135110" cy="18343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NODE SERVER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304F67A-FE56-4EB8-9663-BDE0F0F2143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678407" y="3554966"/>
            <a:ext cx="1649996" cy="153743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439C03B4-7DD8-4948-B7A7-38ABB222A88B}"/>
              </a:ext>
            </a:extLst>
          </p:cNvPr>
          <p:cNvCxnSpPr>
            <a:cxnSpLocks/>
            <a:endCxn id="16" idx="3"/>
          </p:cNvCxnSpPr>
          <p:nvPr/>
        </p:nvCxnSpPr>
        <p:spPr>
          <a:xfrm rot="16200000" flipV="1">
            <a:off x="9753932" y="3764449"/>
            <a:ext cx="1336980" cy="131891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FCBED67-0D30-4765-8760-8433EADCBAA5}"/>
              </a:ext>
            </a:extLst>
          </p:cNvPr>
          <p:cNvSpPr/>
          <p:nvPr/>
        </p:nvSpPr>
        <p:spPr>
          <a:xfrm>
            <a:off x="7486910" y="3230769"/>
            <a:ext cx="2276054" cy="10492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EXPRESS JS</a:t>
            </a:r>
          </a:p>
          <a:p>
            <a:pPr algn="ctr"/>
            <a:r>
              <a:rPr lang="en-IN" dirty="0"/>
              <a:t>Web API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294B736-8AA7-439F-8357-2C5D85031E76}"/>
              </a:ext>
            </a:extLst>
          </p:cNvPr>
          <p:cNvCxnSpPr/>
          <p:nvPr/>
        </p:nvCxnSpPr>
        <p:spPr>
          <a:xfrm flipV="1">
            <a:off x="3236628" y="4303526"/>
            <a:ext cx="5433568" cy="81233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9AF2086B-0A55-4CCA-82D9-FCAAD793F38C}"/>
              </a:ext>
            </a:extLst>
          </p:cNvPr>
          <p:cNvCxnSpPr/>
          <p:nvPr/>
        </p:nvCxnSpPr>
        <p:spPr>
          <a:xfrm rot="10800000" flipV="1">
            <a:off x="3236629" y="4303525"/>
            <a:ext cx="5804015" cy="1062117"/>
          </a:xfrm>
          <a:prstGeom prst="bentConnector3">
            <a:avLst>
              <a:gd name="adj1" fmla="val 301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DBDED74-D4A6-4A25-9AB8-BCF14D3A917A}"/>
              </a:ext>
            </a:extLst>
          </p:cNvPr>
          <p:cNvSpPr txBox="1"/>
          <p:nvPr/>
        </p:nvSpPr>
        <p:spPr>
          <a:xfrm>
            <a:off x="5517159" y="5395729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JSON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41218F6-F2B7-40B1-995E-4C2DC65230B0}"/>
              </a:ext>
            </a:extLst>
          </p:cNvPr>
          <p:cNvCxnSpPr>
            <a:cxnSpLocks/>
          </p:cNvCxnSpPr>
          <p:nvPr/>
        </p:nvCxnSpPr>
        <p:spPr>
          <a:xfrm>
            <a:off x="3228689" y="3311220"/>
            <a:ext cx="38027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7B98F0F-E542-432F-9333-3B146A02459F}"/>
              </a:ext>
            </a:extLst>
          </p:cNvPr>
          <p:cNvSpPr txBox="1"/>
          <p:nvPr/>
        </p:nvSpPr>
        <p:spPr>
          <a:xfrm>
            <a:off x="3375495" y="2680494"/>
            <a:ext cx="3555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HTTP + URL (AJAX) + Username &amp; Password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9342173-0581-4CCE-9CD7-994686E384BF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3228690" y="3668407"/>
            <a:ext cx="3820304" cy="13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EED83BC-E173-4643-B544-EF70D620E698}"/>
              </a:ext>
            </a:extLst>
          </p:cNvPr>
          <p:cNvSpPr txBox="1"/>
          <p:nvPr/>
        </p:nvSpPr>
        <p:spPr>
          <a:xfrm>
            <a:off x="4458028" y="3676132"/>
            <a:ext cx="1735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JSON with Token</a:t>
            </a:r>
          </a:p>
          <a:p>
            <a:pPr algn="ctr"/>
            <a:r>
              <a:rPr lang="en-IN" dirty="0"/>
              <a:t>{“token”:”___”}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527B94-3577-48D5-AC60-D51A6307878F}"/>
              </a:ext>
            </a:extLst>
          </p:cNvPr>
          <p:cNvSpPr txBox="1"/>
          <p:nvPr/>
        </p:nvSpPr>
        <p:spPr>
          <a:xfrm>
            <a:off x="3656394" y="4691600"/>
            <a:ext cx="4294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AJAX – localhost:8000/</a:t>
            </a:r>
            <a:r>
              <a:rPr lang="en-IN" dirty="0" err="1"/>
              <a:t>api</a:t>
            </a:r>
            <a:r>
              <a:rPr lang="en-IN" dirty="0"/>
              <a:t>/products + Token</a:t>
            </a:r>
          </a:p>
        </p:txBody>
      </p:sp>
    </p:spTree>
    <p:extLst>
      <p:ext uri="{BB962C8B-B14F-4D97-AF65-F5344CB8AC3E}">
        <p14:creationId xmlns:p14="http://schemas.microsoft.com/office/powerpoint/2010/main" val="961552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DD699F-2A17-460C-BC2E-B617BC0351D5}"/>
              </a:ext>
            </a:extLst>
          </p:cNvPr>
          <p:cNvSpPr/>
          <p:nvPr/>
        </p:nvSpPr>
        <p:spPr>
          <a:xfrm>
            <a:off x="7656017" y="154876"/>
            <a:ext cx="2909456" cy="3754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AA8B96-80F5-4A11-BE79-C0FDDEA371C3}"/>
              </a:ext>
            </a:extLst>
          </p:cNvPr>
          <p:cNvSpPr txBox="1"/>
          <p:nvPr/>
        </p:nvSpPr>
        <p:spPr>
          <a:xfrm>
            <a:off x="7746241" y="2432351"/>
            <a:ext cx="9929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</a:t>
            </a:r>
          </a:p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JSP</a:t>
            </a:r>
          </a:p>
          <a:p>
            <a:r>
              <a:rPr lang="en-IN" dirty="0">
                <a:solidFill>
                  <a:schemeClr val="bg1"/>
                </a:solidFill>
              </a:rPr>
              <a:t>PHP</a:t>
            </a:r>
          </a:p>
          <a:p>
            <a:r>
              <a:rPr lang="en-IN" dirty="0">
                <a:solidFill>
                  <a:schemeClr val="bg1"/>
                </a:solidFill>
              </a:rPr>
              <a:t>Ruby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5183A7-AE3B-4D71-A9F3-9A17306D344A}"/>
              </a:ext>
            </a:extLst>
          </p:cNvPr>
          <p:cNvSpPr txBox="1"/>
          <p:nvPr/>
        </p:nvSpPr>
        <p:spPr>
          <a:xfrm>
            <a:off x="8931927" y="2456866"/>
            <a:ext cx="1629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r>
              <a:rPr lang="en-IN" dirty="0">
                <a:solidFill>
                  <a:schemeClr val="bg1"/>
                </a:solidFill>
              </a:rPr>
              <a:t> MVC</a:t>
            </a:r>
          </a:p>
          <a:p>
            <a:r>
              <a:rPr lang="en-IN" dirty="0">
                <a:solidFill>
                  <a:schemeClr val="bg1"/>
                </a:solidFill>
              </a:rPr>
              <a:t>Spring MVC</a:t>
            </a:r>
          </a:p>
          <a:p>
            <a:r>
              <a:rPr lang="en-IN" dirty="0">
                <a:solidFill>
                  <a:schemeClr val="bg1"/>
                </a:solidFill>
              </a:rPr>
              <a:t>Ruby On Rails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3DD4B13-BED1-40D7-BC39-B4FD0331A650}"/>
              </a:ext>
            </a:extLst>
          </p:cNvPr>
          <p:cNvGrpSpPr/>
          <p:nvPr/>
        </p:nvGrpSpPr>
        <p:grpSpPr>
          <a:xfrm>
            <a:off x="7810595" y="663726"/>
            <a:ext cx="1130132" cy="749454"/>
            <a:chOff x="8762260" y="1677880"/>
            <a:chExt cx="1262108" cy="89812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E0DD6BA-01E4-4C10-A437-58B69861CD82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88B630D-D661-4BB1-BB62-7BBAD82CA16E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SERVER PAGES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D8EA4EB-FFE2-4EB8-B485-12516D3A694C}"/>
              </a:ext>
            </a:extLst>
          </p:cNvPr>
          <p:cNvGrpSpPr/>
          <p:nvPr/>
        </p:nvGrpSpPr>
        <p:grpSpPr>
          <a:xfrm>
            <a:off x="9193562" y="676589"/>
            <a:ext cx="1130132" cy="749454"/>
            <a:chOff x="8762260" y="1677880"/>
            <a:chExt cx="1262108" cy="898124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98A21D5-D3EB-4D98-9DF6-955F27D79856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0526771-9E7E-426E-BC69-9D5D0C55B2AD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CSS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FDC382-2017-4D8C-A642-3FFBB6AF7545}"/>
              </a:ext>
            </a:extLst>
          </p:cNvPr>
          <p:cNvGrpSpPr/>
          <p:nvPr/>
        </p:nvGrpSpPr>
        <p:grpSpPr>
          <a:xfrm>
            <a:off x="8564239" y="1525159"/>
            <a:ext cx="1130132" cy="749454"/>
            <a:chOff x="8762260" y="1677880"/>
            <a:chExt cx="1262108" cy="89812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89DB143-1246-4717-ACC2-B63DC81B3A39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03AB094-7D40-4D3C-AA55-505F3A6E2B19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JS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12E6AAC-1478-4622-9444-6B7E3880876A}"/>
              </a:ext>
            </a:extLst>
          </p:cNvPr>
          <p:cNvCxnSpPr/>
          <p:nvPr/>
        </p:nvCxnSpPr>
        <p:spPr>
          <a:xfrm>
            <a:off x="7656017" y="2437699"/>
            <a:ext cx="290945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00E2203-B02F-438C-9A86-4439A63AA87E}"/>
              </a:ext>
            </a:extLst>
          </p:cNvPr>
          <p:cNvCxnSpPr/>
          <p:nvPr/>
        </p:nvCxnSpPr>
        <p:spPr>
          <a:xfrm flipH="1">
            <a:off x="3376980" y="2072936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D793A1-E247-47F3-BFEC-18625DCABA18}"/>
              </a:ext>
            </a:extLst>
          </p:cNvPr>
          <p:cNvSpPr txBox="1"/>
          <p:nvPr/>
        </p:nvSpPr>
        <p:spPr>
          <a:xfrm>
            <a:off x="4726386" y="1321411"/>
            <a:ext cx="12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FBCD0E-085A-4AC5-944A-78BF643E712B}"/>
              </a:ext>
            </a:extLst>
          </p:cNvPr>
          <p:cNvSpPr/>
          <p:nvPr/>
        </p:nvSpPr>
        <p:spPr>
          <a:xfrm>
            <a:off x="172141" y="1113905"/>
            <a:ext cx="3204839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03A235-1703-4E79-9271-342A234443DC}"/>
              </a:ext>
            </a:extLst>
          </p:cNvPr>
          <p:cNvCxnSpPr>
            <a:cxnSpLocks/>
          </p:cNvCxnSpPr>
          <p:nvPr/>
        </p:nvCxnSpPr>
        <p:spPr>
          <a:xfrm>
            <a:off x="3376980" y="1677880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5DA03D1-88D6-4574-AADF-F95D2764B231}"/>
              </a:ext>
            </a:extLst>
          </p:cNvPr>
          <p:cNvSpPr/>
          <p:nvPr/>
        </p:nvSpPr>
        <p:spPr>
          <a:xfrm>
            <a:off x="4486704" y="2078074"/>
            <a:ext cx="174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HTML + CSS + JS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E74BC1-9012-411D-8451-D6ECD6990B31}"/>
              </a:ext>
            </a:extLst>
          </p:cNvPr>
          <p:cNvSpPr/>
          <p:nvPr/>
        </p:nvSpPr>
        <p:spPr>
          <a:xfrm>
            <a:off x="172141" y="1628001"/>
            <a:ext cx="3193783" cy="3507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278413A-14C2-4248-A6D6-946388630937}"/>
              </a:ext>
            </a:extLst>
          </p:cNvPr>
          <p:cNvSpPr/>
          <p:nvPr/>
        </p:nvSpPr>
        <p:spPr>
          <a:xfrm>
            <a:off x="365028" y="218228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AE379ED-59CD-4FFD-BB28-4CC6B5F74069}"/>
              </a:ext>
            </a:extLst>
          </p:cNvPr>
          <p:cNvSpPr/>
          <p:nvPr/>
        </p:nvSpPr>
        <p:spPr>
          <a:xfrm>
            <a:off x="1383462" y="218228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1D114B1-BA85-4777-B1C5-23749EEE8A16}"/>
              </a:ext>
            </a:extLst>
          </p:cNvPr>
          <p:cNvSpPr/>
          <p:nvPr/>
        </p:nvSpPr>
        <p:spPr>
          <a:xfrm>
            <a:off x="2396870" y="2171689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D9B442E-2AFF-47A9-8860-49C25797E795}"/>
              </a:ext>
            </a:extLst>
          </p:cNvPr>
          <p:cNvSpPr/>
          <p:nvPr/>
        </p:nvSpPr>
        <p:spPr>
          <a:xfrm>
            <a:off x="365028" y="3203402"/>
            <a:ext cx="2859456" cy="20169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Flowchart: Magnetic Disk 26">
            <a:extLst>
              <a:ext uri="{FF2B5EF4-FFF2-40B4-BE49-F238E27FC236}">
                <a16:creationId xmlns:a16="http://schemas.microsoft.com/office/drawing/2014/main" id="{29C8C8B1-243D-4318-A9BE-11EF7BAC644A}"/>
              </a:ext>
            </a:extLst>
          </p:cNvPr>
          <p:cNvSpPr/>
          <p:nvPr/>
        </p:nvSpPr>
        <p:spPr>
          <a:xfrm>
            <a:off x="10843823" y="4875563"/>
            <a:ext cx="1176036" cy="1221671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DB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EB0463-9B00-4B95-87F1-7BCB78F3F1FA}"/>
              </a:ext>
            </a:extLst>
          </p:cNvPr>
          <p:cNvSpPr/>
          <p:nvPr/>
        </p:nvSpPr>
        <p:spPr>
          <a:xfrm>
            <a:off x="7651577" y="4157549"/>
            <a:ext cx="2082351" cy="2494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SERVER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6645B9C-8E07-4A2D-917C-EB6F032F186A}"/>
              </a:ext>
            </a:extLst>
          </p:cNvPr>
          <p:cNvCxnSpPr/>
          <p:nvPr/>
        </p:nvCxnSpPr>
        <p:spPr>
          <a:xfrm>
            <a:off x="9746651" y="5212080"/>
            <a:ext cx="11097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623249-3277-4A83-B9F1-5E7303195E31}"/>
              </a:ext>
            </a:extLst>
          </p:cNvPr>
          <p:cNvCxnSpPr/>
          <p:nvPr/>
        </p:nvCxnSpPr>
        <p:spPr>
          <a:xfrm flipH="1">
            <a:off x="9733928" y="5744094"/>
            <a:ext cx="11098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04C64A9-A922-4820-857F-E70D2930FE2D}"/>
              </a:ext>
            </a:extLst>
          </p:cNvPr>
          <p:cNvCxnSpPr>
            <a:cxnSpLocks/>
          </p:cNvCxnSpPr>
          <p:nvPr/>
        </p:nvCxnSpPr>
        <p:spPr>
          <a:xfrm>
            <a:off x="3376980" y="4761055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BFE9973-DAF3-49F2-B7D3-4DD5F888EB37}"/>
              </a:ext>
            </a:extLst>
          </p:cNvPr>
          <p:cNvCxnSpPr/>
          <p:nvPr/>
        </p:nvCxnSpPr>
        <p:spPr>
          <a:xfrm flipH="1">
            <a:off x="3376980" y="5156111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F3CE4DB-D5E5-40A9-B83C-B711A8047774}"/>
              </a:ext>
            </a:extLst>
          </p:cNvPr>
          <p:cNvSpPr txBox="1"/>
          <p:nvPr/>
        </p:nvSpPr>
        <p:spPr>
          <a:xfrm>
            <a:off x="4422748" y="4404586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AJAX - HTTP + URL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E391C9-B70C-4B5A-A816-12DAD8120057}"/>
              </a:ext>
            </a:extLst>
          </p:cNvPr>
          <p:cNvSpPr txBox="1"/>
          <p:nvPr/>
        </p:nvSpPr>
        <p:spPr>
          <a:xfrm>
            <a:off x="5026916" y="5181835"/>
            <a:ext cx="9159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JSON</a:t>
            </a:r>
          </a:p>
          <a:p>
            <a:endParaRPr lang="en-IN" dirty="0"/>
          </a:p>
          <a:p>
            <a:r>
              <a:rPr lang="en-IN" dirty="0"/>
              <a:t>{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“id”:1</a:t>
            </a:r>
          </a:p>
          <a:p>
            <a:r>
              <a:rPr lang="en-IN" dirty="0"/>
              <a:t>}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35A9BE-EB07-4DA8-9F99-7426B7AACA3C}"/>
              </a:ext>
            </a:extLst>
          </p:cNvPr>
          <p:cNvSpPr txBox="1"/>
          <p:nvPr/>
        </p:nvSpPr>
        <p:spPr>
          <a:xfrm>
            <a:off x="7734591" y="4609235"/>
            <a:ext cx="184210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RESTful API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r>
              <a:rPr lang="en-IN" dirty="0">
                <a:solidFill>
                  <a:schemeClr val="bg1"/>
                </a:solidFill>
              </a:rPr>
              <a:t> Web API</a:t>
            </a:r>
          </a:p>
          <a:p>
            <a:r>
              <a:rPr lang="en-IN" dirty="0">
                <a:solidFill>
                  <a:schemeClr val="bg1"/>
                </a:solidFill>
              </a:rPr>
              <a:t>JWS</a:t>
            </a:r>
          </a:p>
          <a:p>
            <a:r>
              <a:rPr lang="en-IN" dirty="0">
                <a:solidFill>
                  <a:schemeClr val="bg1"/>
                </a:solidFill>
              </a:rPr>
              <a:t>Express JS</a:t>
            </a:r>
          </a:p>
          <a:p>
            <a:r>
              <a:rPr lang="en-IN" dirty="0">
                <a:solidFill>
                  <a:schemeClr val="bg1"/>
                </a:solidFill>
              </a:rPr>
              <a:t>Python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D2723B-F24F-4AB6-8C92-62F6F1D2F317}"/>
              </a:ext>
            </a:extLst>
          </p:cNvPr>
          <p:cNvSpPr txBox="1"/>
          <p:nvPr/>
        </p:nvSpPr>
        <p:spPr>
          <a:xfrm>
            <a:off x="339570" y="5291197"/>
            <a:ext cx="285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JSON to HTML on Client Side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E3B6DE7-6B8F-4A16-BA47-A8D3C12E3711}"/>
              </a:ext>
            </a:extLst>
          </p:cNvPr>
          <p:cNvSpPr/>
          <p:nvPr/>
        </p:nvSpPr>
        <p:spPr>
          <a:xfrm>
            <a:off x="547856" y="3250715"/>
            <a:ext cx="223422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&lt;table&gt;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thead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&lt;tr&gt;</a:t>
            </a:r>
          </a:p>
          <a:p>
            <a:r>
              <a:rPr lang="en-US" sz="1000" dirty="0"/>
              <a:t>            &lt;</a:t>
            </a:r>
            <a:r>
              <a:rPr lang="en-US" sz="1000" dirty="0" err="1"/>
              <a:t>th</a:t>
            </a:r>
            <a:r>
              <a:rPr lang="en-US" sz="1000" dirty="0"/>
              <a:t>&gt;ID&lt;/</a:t>
            </a:r>
            <a:r>
              <a:rPr lang="en-US" sz="1000" dirty="0" err="1"/>
              <a:t>th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&lt;/tr&gt;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thead</a:t>
            </a:r>
            <a:r>
              <a:rPr lang="en-US" sz="1000" dirty="0"/>
              <a:t>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tbody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&lt;tr&gt;</a:t>
            </a:r>
          </a:p>
          <a:p>
            <a:r>
              <a:rPr lang="en-US" sz="1000" dirty="0"/>
              <a:t>            &lt;td&gt;1&lt;/td&gt;</a:t>
            </a:r>
          </a:p>
          <a:p>
            <a:r>
              <a:rPr lang="en-US" sz="1000" dirty="0"/>
              <a:t>        &lt;/tr&gt;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tbody</a:t>
            </a:r>
            <a:r>
              <a:rPr lang="en-US" sz="1000" dirty="0"/>
              <a:t>&gt;</a:t>
            </a:r>
          </a:p>
          <a:p>
            <a:r>
              <a:rPr lang="en-US" sz="1000" dirty="0"/>
              <a:t>&lt;/table&gt;</a:t>
            </a:r>
            <a:endParaRPr lang="en-IN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F4768A-6CDC-471C-AF52-CA96C31665F2}"/>
              </a:ext>
            </a:extLst>
          </p:cNvPr>
          <p:cNvSpPr txBox="1"/>
          <p:nvPr/>
        </p:nvSpPr>
        <p:spPr>
          <a:xfrm>
            <a:off x="41776" y="5818937"/>
            <a:ext cx="348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Knockout, Backbone JS, Angular 1.x</a:t>
            </a:r>
          </a:p>
          <a:p>
            <a:pPr algn="ctr"/>
            <a:r>
              <a:rPr lang="en-IN" dirty="0"/>
              <a:t>Angular 2.x, React JS, Vue JS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533BF08-D3CD-439D-A91D-6C9B9116992B}"/>
              </a:ext>
            </a:extLst>
          </p:cNvPr>
          <p:cNvSpPr txBox="1"/>
          <p:nvPr/>
        </p:nvSpPr>
        <p:spPr>
          <a:xfrm>
            <a:off x="193246" y="200772"/>
            <a:ext cx="454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/>
              <a:t>SPA – Single Page Application</a:t>
            </a:r>
          </a:p>
        </p:txBody>
      </p:sp>
    </p:spTree>
    <p:extLst>
      <p:ext uri="{BB962C8B-B14F-4D97-AF65-F5344CB8AC3E}">
        <p14:creationId xmlns:p14="http://schemas.microsoft.com/office/powerpoint/2010/main" val="7726294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3AF0-967A-4D89-BE9A-D388E7CF3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HOC (Higher Order Components)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7186-16B6-4B15-B571-E1CFD9D4D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HOC is a pattern that emerges from </a:t>
            </a:r>
            <a:r>
              <a:rPr lang="en-US" dirty="0" err="1"/>
              <a:t>React’s</a:t>
            </a:r>
            <a:r>
              <a:rPr lang="en-US" dirty="0"/>
              <a:t> compositional nature.</a:t>
            </a:r>
          </a:p>
          <a:p>
            <a:pPr algn="just"/>
            <a:r>
              <a:rPr lang="en-US" dirty="0"/>
              <a:t>A higher-order component (HOC) is an advanced technique in React for reusing component logic. </a:t>
            </a:r>
          </a:p>
          <a:p>
            <a:pPr algn="just"/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Component transforms props into UI,</a:t>
            </a:r>
            <a:r>
              <a:rPr lang="en-US" b="1" i="0" dirty="0">
                <a:solidFill>
                  <a:srgbClr val="000000"/>
                </a:solidFill>
                <a:effectLst/>
                <a:latin typeface="-apple-system"/>
              </a:rPr>
              <a:t> a higher-order component transforms a component into another component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.</a:t>
            </a:r>
          </a:p>
          <a:p>
            <a:pPr algn="just"/>
            <a:r>
              <a:rPr lang="en-US" b="1" dirty="0"/>
              <a:t>A higher-order component is a function that takes a component and returns a new component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66914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9028B8-BC2D-489F-A9E7-B9970A1415E9}"/>
              </a:ext>
            </a:extLst>
          </p:cNvPr>
          <p:cNvSpPr/>
          <p:nvPr/>
        </p:nvSpPr>
        <p:spPr>
          <a:xfrm>
            <a:off x="9027622" y="1358500"/>
            <a:ext cx="2435606" cy="23109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CF4F8A-990C-476F-8838-42CBDB25FE21}"/>
              </a:ext>
            </a:extLst>
          </p:cNvPr>
          <p:cNvSpPr txBox="1"/>
          <p:nvPr/>
        </p:nvSpPr>
        <p:spPr>
          <a:xfrm>
            <a:off x="9177253" y="2383736"/>
            <a:ext cx="2128056" cy="9848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IN" sz="1200" b="1" dirty="0"/>
          </a:p>
          <a:p>
            <a:pPr algn="ctr"/>
            <a:r>
              <a:rPr lang="en-IN" b="1" dirty="0"/>
              <a:t>REDUX STORE</a:t>
            </a:r>
          </a:p>
          <a:p>
            <a:pPr algn="ctr"/>
            <a:r>
              <a:rPr lang="en-IN" sz="1400" dirty="0"/>
              <a:t>Application State</a:t>
            </a:r>
          </a:p>
          <a:p>
            <a:pPr algn="ctr"/>
            <a:endParaRPr lang="en-IN" sz="12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82F1A2-FEFD-4BB6-9504-798C64D81CBD}"/>
              </a:ext>
            </a:extLst>
          </p:cNvPr>
          <p:cNvSpPr/>
          <p:nvPr/>
        </p:nvSpPr>
        <p:spPr>
          <a:xfrm>
            <a:off x="9318567" y="2073394"/>
            <a:ext cx="1867594" cy="5070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ROOT REDUCER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CB47B9E-79C4-41C7-8428-A8FADFD6F5F4}"/>
              </a:ext>
            </a:extLst>
          </p:cNvPr>
          <p:cNvSpPr/>
          <p:nvPr/>
        </p:nvSpPr>
        <p:spPr>
          <a:xfrm>
            <a:off x="9412779" y="1643902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R1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F5647F2-7A4A-4C8B-9737-797978771B85}"/>
              </a:ext>
            </a:extLst>
          </p:cNvPr>
          <p:cNvSpPr/>
          <p:nvPr/>
        </p:nvSpPr>
        <p:spPr>
          <a:xfrm>
            <a:off x="10011294" y="1638360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713DEBD-CA13-4A61-A135-10051403D401}"/>
              </a:ext>
            </a:extLst>
          </p:cNvPr>
          <p:cNvSpPr/>
          <p:nvPr/>
        </p:nvSpPr>
        <p:spPr>
          <a:xfrm>
            <a:off x="10609809" y="1627276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EE7A10-788A-4387-9779-8AC32F1EC6F9}"/>
              </a:ext>
            </a:extLst>
          </p:cNvPr>
          <p:cNvSpPr/>
          <p:nvPr/>
        </p:nvSpPr>
        <p:spPr>
          <a:xfrm>
            <a:off x="4292138" y="4592955"/>
            <a:ext cx="3607724" cy="1798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IN" b="1" dirty="0"/>
              <a:t>CONTAINER COMPONENT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656B1D4-71CA-49DF-A6D1-1B0F40AF1C4B}"/>
              </a:ext>
            </a:extLst>
          </p:cNvPr>
          <p:cNvSpPr/>
          <p:nvPr/>
        </p:nvSpPr>
        <p:spPr>
          <a:xfrm>
            <a:off x="4495800" y="4972050"/>
            <a:ext cx="3200400" cy="131445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IN" sz="1600" dirty="0"/>
              <a:t>PRESENTATIONAL COMPONENT (s)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F378FAC-67DA-46FF-9C6D-BAC653B36DD2}"/>
              </a:ext>
            </a:extLst>
          </p:cNvPr>
          <p:cNvSpPr/>
          <p:nvPr/>
        </p:nvSpPr>
        <p:spPr>
          <a:xfrm>
            <a:off x="4591050" y="5585052"/>
            <a:ext cx="612377" cy="56923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E8CA8F9-95CE-45E4-A323-0690B683977F}"/>
              </a:ext>
            </a:extLst>
          </p:cNvPr>
          <p:cNvSpPr/>
          <p:nvPr/>
        </p:nvSpPr>
        <p:spPr>
          <a:xfrm>
            <a:off x="5407089" y="5577795"/>
            <a:ext cx="612377" cy="5692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CF7CF1F-D3DD-4C7E-BEE6-A4291A34EC0A}"/>
              </a:ext>
            </a:extLst>
          </p:cNvPr>
          <p:cNvSpPr/>
          <p:nvPr/>
        </p:nvSpPr>
        <p:spPr>
          <a:xfrm>
            <a:off x="6201005" y="5585052"/>
            <a:ext cx="612377" cy="56923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92F3FD2-A5C0-4AED-9E8B-1D4D6BEFD5BB}"/>
              </a:ext>
            </a:extLst>
          </p:cNvPr>
          <p:cNvSpPr/>
          <p:nvPr/>
        </p:nvSpPr>
        <p:spPr>
          <a:xfrm>
            <a:off x="6985539" y="5577795"/>
            <a:ext cx="612377" cy="56923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475BF4C-1203-440E-A9F9-AD78120AB003}"/>
              </a:ext>
            </a:extLst>
          </p:cNvPr>
          <p:cNvCxnSpPr>
            <a:cxnSpLocks/>
          </p:cNvCxnSpPr>
          <p:nvPr/>
        </p:nvCxnSpPr>
        <p:spPr>
          <a:xfrm rot="10800000" flipH="1">
            <a:off x="4292138" y="1868345"/>
            <a:ext cx="4780506" cy="3623770"/>
          </a:xfrm>
          <a:prstGeom prst="bentConnector3">
            <a:avLst>
              <a:gd name="adj1" fmla="val -32477"/>
            </a:avLst>
          </a:prstGeom>
          <a:ln w="381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1D6ECE-AB60-422A-8CED-77F91DDDEAFE}"/>
              </a:ext>
            </a:extLst>
          </p:cNvPr>
          <p:cNvSpPr txBox="1"/>
          <p:nvPr/>
        </p:nvSpPr>
        <p:spPr>
          <a:xfrm>
            <a:off x="3041523" y="4800381"/>
            <a:ext cx="1046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Dispatch </a:t>
            </a:r>
          </a:p>
          <a:p>
            <a:pPr algn="ctr"/>
            <a:r>
              <a:rPr lang="en-IN" dirty="0"/>
              <a:t>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6DEFAE-F7B1-4B38-BA5A-160FEE933667}"/>
              </a:ext>
            </a:extLst>
          </p:cNvPr>
          <p:cNvSpPr txBox="1"/>
          <p:nvPr/>
        </p:nvSpPr>
        <p:spPr>
          <a:xfrm>
            <a:off x="617913" y="3836200"/>
            <a:ext cx="1867594" cy="166199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OBJECT</a:t>
            </a:r>
          </a:p>
          <a:p>
            <a:pPr algn="ctr"/>
            <a:r>
              <a:rPr lang="en-IN" sz="1400" dirty="0"/>
              <a:t>Plain JavaScript Object</a:t>
            </a:r>
          </a:p>
          <a:p>
            <a:pPr algn="ctr"/>
            <a:endParaRPr lang="en-IN" sz="1400" dirty="0"/>
          </a:p>
          <a:p>
            <a:r>
              <a:rPr lang="en-IN" sz="1400" dirty="0"/>
              <a:t>{</a:t>
            </a:r>
          </a:p>
          <a:p>
            <a:pPr>
              <a:tabLst>
                <a:tab pos="182563" algn="l"/>
              </a:tabLst>
            </a:pPr>
            <a:r>
              <a:rPr lang="en-IN" sz="1400" dirty="0"/>
              <a:t>	type: </a:t>
            </a:r>
            <a:r>
              <a:rPr lang="en-IN" sz="1400" dirty="0" err="1"/>
              <a:t>ActionType</a:t>
            </a:r>
            <a:r>
              <a:rPr lang="en-IN" sz="1400" dirty="0"/>
              <a:t>,</a:t>
            </a:r>
          </a:p>
          <a:p>
            <a:pPr>
              <a:tabLst>
                <a:tab pos="182563" algn="l"/>
              </a:tabLst>
            </a:pPr>
            <a:r>
              <a:rPr lang="en-IN" sz="1400" dirty="0"/>
              <a:t>	payload: data</a:t>
            </a:r>
          </a:p>
          <a:p>
            <a:r>
              <a:rPr lang="en-IN" sz="1400" dirty="0"/>
              <a:t>}</a:t>
            </a:r>
            <a:endParaRPr lang="en-IN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28856C-CCCB-4CDB-A41D-D39C490F3B24}"/>
              </a:ext>
            </a:extLst>
          </p:cNvPr>
          <p:cNvSpPr txBox="1"/>
          <p:nvPr/>
        </p:nvSpPr>
        <p:spPr>
          <a:xfrm>
            <a:off x="1022465" y="224444"/>
            <a:ext cx="215299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TYPE</a:t>
            </a:r>
          </a:p>
          <a:p>
            <a:pPr algn="ctr"/>
            <a:r>
              <a:rPr lang="en-IN" sz="1400" dirty="0"/>
              <a:t>Constants (string / symbol)</a:t>
            </a:r>
            <a:endParaRPr lang="en-IN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830CDA-5DD5-455C-A745-53B61E89A020}"/>
              </a:ext>
            </a:extLst>
          </p:cNvPr>
          <p:cNvSpPr txBox="1"/>
          <p:nvPr/>
        </p:nvSpPr>
        <p:spPr>
          <a:xfrm>
            <a:off x="617913" y="2006138"/>
            <a:ext cx="1867594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CREATOR</a:t>
            </a:r>
          </a:p>
          <a:p>
            <a:pPr algn="ctr"/>
            <a:r>
              <a:rPr lang="en-IN" sz="1400" dirty="0"/>
              <a:t>A function which creates and returns an </a:t>
            </a:r>
            <a:r>
              <a:rPr lang="en-IN" sz="1400" b="1" dirty="0"/>
              <a:t>Action </a:t>
            </a:r>
            <a:r>
              <a:rPr lang="en-IN" sz="1400" dirty="0"/>
              <a:t>object</a:t>
            </a:r>
            <a:endParaRPr lang="en-IN" sz="12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A493760-09EA-4A07-BE13-2C41861A700A}"/>
              </a:ext>
            </a:extLst>
          </p:cNvPr>
          <p:cNvCxnSpPr/>
          <p:nvPr/>
        </p:nvCxnSpPr>
        <p:spPr>
          <a:xfrm flipV="1">
            <a:off x="1551710" y="809219"/>
            <a:ext cx="547254" cy="11969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7EA3D0-145B-4436-B6CC-6BAB967B7D52}"/>
              </a:ext>
            </a:extLst>
          </p:cNvPr>
          <p:cNvCxnSpPr/>
          <p:nvPr/>
        </p:nvCxnSpPr>
        <p:spPr>
          <a:xfrm>
            <a:off x="1551710" y="3021801"/>
            <a:ext cx="0" cy="8143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CE12DD32-D3DE-48F4-B7A0-F77904853546}"/>
              </a:ext>
            </a:extLst>
          </p:cNvPr>
          <p:cNvCxnSpPr>
            <a:cxnSpLocks/>
          </p:cNvCxnSpPr>
          <p:nvPr/>
        </p:nvCxnSpPr>
        <p:spPr>
          <a:xfrm rot="10800000">
            <a:off x="604138" y="2557079"/>
            <a:ext cx="3684897" cy="3589948"/>
          </a:xfrm>
          <a:prstGeom prst="bentConnector3">
            <a:avLst>
              <a:gd name="adj1" fmla="val 112296"/>
            </a:avLst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9E18BCD-35AE-4531-A58F-F25678C729AB}"/>
              </a:ext>
            </a:extLst>
          </p:cNvPr>
          <p:cNvSpPr txBox="1"/>
          <p:nvPr/>
        </p:nvSpPr>
        <p:spPr>
          <a:xfrm>
            <a:off x="696019" y="6168509"/>
            <a:ext cx="3151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Connection to Action Creator(s)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B4A456-6F84-4C83-9500-05DA122396AE}"/>
              </a:ext>
            </a:extLst>
          </p:cNvPr>
          <p:cNvCxnSpPr/>
          <p:nvPr/>
        </p:nvCxnSpPr>
        <p:spPr>
          <a:xfrm flipH="1" flipV="1">
            <a:off x="3175462" y="516832"/>
            <a:ext cx="7069963" cy="8416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B8F50F5-37A6-4907-A3E7-BD466C757AEE}"/>
              </a:ext>
            </a:extLst>
          </p:cNvPr>
          <p:cNvCxnSpPr/>
          <p:nvPr/>
        </p:nvCxnSpPr>
        <p:spPr>
          <a:xfrm rot="5400000">
            <a:off x="8161306" y="3407995"/>
            <a:ext cx="1822677" cy="2345563"/>
          </a:xfrm>
          <a:prstGeom prst="bentConnector2">
            <a:avLst/>
          </a:prstGeom>
          <a:ln w="381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E34F087-B869-403C-8E51-F0EFEC916C4C}"/>
              </a:ext>
            </a:extLst>
          </p:cNvPr>
          <p:cNvSpPr txBox="1"/>
          <p:nvPr/>
        </p:nvSpPr>
        <p:spPr>
          <a:xfrm>
            <a:off x="8576699" y="4800381"/>
            <a:ext cx="111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Data Flow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C26433AF-C10E-476C-95C9-B1A75FE5BB2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2936" y="2415273"/>
            <a:ext cx="4285938" cy="3192085"/>
          </a:xfrm>
          <a:prstGeom prst="bentConnector4">
            <a:avLst>
              <a:gd name="adj1" fmla="val 962"/>
              <a:gd name="adj2" fmla="val 122976"/>
            </a:avLst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270553A-0F62-483C-ABD0-F7F63CB5C5E8}"/>
              </a:ext>
            </a:extLst>
          </p:cNvPr>
          <p:cNvSpPr txBox="1"/>
          <p:nvPr/>
        </p:nvSpPr>
        <p:spPr>
          <a:xfrm>
            <a:off x="8525090" y="6149674"/>
            <a:ext cx="256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Connection to Reducer(s)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1E6484-63CD-4C0D-B150-DA948A81B9D4}"/>
              </a:ext>
            </a:extLst>
          </p:cNvPr>
          <p:cNvSpPr txBox="1"/>
          <p:nvPr/>
        </p:nvSpPr>
        <p:spPr>
          <a:xfrm>
            <a:off x="318656" y="1122445"/>
            <a:ext cx="1532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Will use action types to create an action object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784BDA-6A59-4EAA-9E48-ABA5B9FB869D}"/>
              </a:ext>
            </a:extLst>
          </p:cNvPr>
          <p:cNvSpPr txBox="1"/>
          <p:nvPr/>
        </p:nvSpPr>
        <p:spPr>
          <a:xfrm>
            <a:off x="5425440" y="162888"/>
            <a:ext cx="2646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Will use the action types to identify an action which is dispatched, to do a specific operation on Store State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DE671C-5DE3-445D-8132-CC9874EE803B}"/>
              </a:ext>
            </a:extLst>
          </p:cNvPr>
          <p:cNvSpPr txBox="1"/>
          <p:nvPr/>
        </p:nvSpPr>
        <p:spPr>
          <a:xfrm>
            <a:off x="1022465" y="2166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6008AD-F56B-4DA5-B5FB-A69278E9276F}"/>
              </a:ext>
            </a:extLst>
          </p:cNvPr>
          <p:cNvSpPr txBox="1"/>
          <p:nvPr/>
        </p:nvSpPr>
        <p:spPr>
          <a:xfrm>
            <a:off x="309151" y="2070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729B3B-F8CD-4F11-BDDC-ADA152B789A0}"/>
              </a:ext>
            </a:extLst>
          </p:cNvPr>
          <p:cNvSpPr txBox="1"/>
          <p:nvPr/>
        </p:nvSpPr>
        <p:spPr>
          <a:xfrm>
            <a:off x="9070595" y="1509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32706D0-3A6D-42E3-B54A-D4ABFA9A4114}"/>
              </a:ext>
            </a:extLst>
          </p:cNvPr>
          <p:cNvSpPr txBox="1"/>
          <p:nvPr/>
        </p:nvSpPr>
        <p:spPr>
          <a:xfrm>
            <a:off x="9211594" y="29421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85E9127-01DC-4307-8452-5EC63AB2ADB3}"/>
              </a:ext>
            </a:extLst>
          </p:cNvPr>
          <p:cNvSpPr txBox="1"/>
          <p:nvPr/>
        </p:nvSpPr>
        <p:spPr>
          <a:xfrm>
            <a:off x="4306276" y="45929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DEE103-AB7E-4736-A62D-78CAC87A298D}"/>
              </a:ext>
            </a:extLst>
          </p:cNvPr>
          <p:cNvSpPr txBox="1"/>
          <p:nvPr/>
        </p:nvSpPr>
        <p:spPr>
          <a:xfrm>
            <a:off x="5135770" y="52883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B52C9F-11C4-419D-9B3D-923442F5216F}"/>
              </a:ext>
            </a:extLst>
          </p:cNvPr>
          <p:cNvSpPr txBox="1"/>
          <p:nvPr/>
        </p:nvSpPr>
        <p:spPr>
          <a:xfrm>
            <a:off x="8896788" y="5733185"/>
            <a:ext cx="1954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solidFill>
                  <a:srgbClr val="0070C0"/>
                </a:solidFill>
              </a:rPr>
              <a:t>mapStateToProps</a:t>
            </a:r>
            <a:endParaRPr lang="en-IN" b="1" dirty="0">
              <a:solidFill>
                <a:srgbClr val="0070C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BE32F3-741A-4616-A891-8B1EC70CC89A}"/>
              </a:ext>
            </a:extLst>
          </p:cNvPr>
          <p:cNvSpPr txBox="1"/>
          <p:nvPr/>
        </p:nvSpPr>
        <p:spPr>
          <a:xfrm>
            <a:off x="1155923" y="5733185"/>
            <a:ext cx="2174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solidFill>
                  <a:srgbClr val="0070C0"/>
                </a:solidFill>
              </a:rPr>
              <a:t>mapDispatchToProps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561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DC9DF60-30D1-475D-8BB7-75354DAE7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14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AEB148C1-60AE-4F68-99DF-0FBA88EDBEA9}"/>
              </a:ext>
            </a:extLst>
          </p:cNvPr>
          <p:cNvSpPr/>
          <p:nvPr/>
        </p:nvSpPr>
        <p:spPr>
          <a:xfrm>
            <a:off x="2552700" y="2070379"/>
            <a:ext cx="1665860" cy="3587308"/>
          </a:xfrm>
          <a:prstGeom prst="rect">
            <a:avLst/>
          </a:prstGeom>
          <a:solidFill>
            <a:schemeClr val="accent4">
              <a:alpha val="50000"/>
            </a:schemeClr>
          </a:solidFill>
          <a:ln w="28575">
            <a:solidFill>
              <a:schemeClr val="accent1"/>
            </a:solidFill>
            <a:prstDash val="sys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b="1" dirty="0">
              <a:solidFill>
                <a:srgbClr val="FF0000"/>
              </a:solidFill>
            </a:endParaRPr>
          </a:p>
          <a:p>
            <a:pPr algn="ctr"/>
            <a:r>
              <a:rPr lang="en-IN" sz="2000" b="1" dirty="0">
                <a:solidFill>
                  <a:srgbClr val="FF0000"/>
                </a:solidFill>
              </a:rPr>
              <a:t>REDUX</a:t>
            </a:r>
          </a:p>
          <a:p>
            <a:pPr algn="ctr"/>
            <a:r>
              <a:rPr lang="en-IN" sz="2000" b="1" dirty="0">
                <a:solidFill>
                  <a:srgbClr val="FF0000"/>
                </a:solidFill>
              </a:rPr>
              <a:t>THUNK</a:t>
            </a:r>
          </a:p>
          <a:p>
            <a:pPr algn="ctr"/>
            <a:r>
              <a:rPr lang="en-IN" sz="2000" b="1" dirty="0">
                <a:solidFill>
                  <a:srgbClr val="FF0000"/>
                </a:solidFill>
              </a:rPr>
              <a:t>MIDDLEWARE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9028B8-BC2D-489F-A9E7-B9970A1415E9}"/>
              </a:ext>
            </a:extLst>
          </p:cNvPr>
          <p:cNvSpPr/>
          <p:nvPr/>
        </p:nvSpPr>
        <p:spPr>
          <a:xfrm>
            <a:off x="9027622" y="1358500"/>
            <a:ext cx="2435606" cy="231093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CF4F8A-990C-476F-8838-42CBDB25FE21}"/>
              </a:ext>
            </a:extLst>
          </p:cNvPr>
          <p:cNvSpPr txBox="1"/>
          <p:nvPr/>
        </p:nvSpPr>
        <p:spPr>
          <a:xfrm>
            <a:off x="9177253" y="2383736"/>
            <a:ext cx="2128056" cy="9848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IN" sz="1200" b="1" dirty="0"/>
          </a:p>
          <a:p>
            <a:pPr algn="ctr"/>
            <a:r>
              <a:rPr lang="en-IN" b="1" dirty="0"/>
              <a:t>REDUX STORE</a:t>
            </a:r>
          </a:p>
          <a:p>
            <a:pPr algn="ctr"/>
            <a:r>
              <a:rPr lang="en-IN" sz="1400" dirty="0"/>
              <a:t>Application State</a:t>
            </a:r>
          </a:p>
          <a:p>
            <a:pPr algn="ctr"/>
            <a:endParaRPr lang="en-IN" sz="12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82F1A2-FEFD-4BB6-9504-798C64D81CBD}"/>
              </a:ext>
            </a:extLst>
          </p:cNvPr>
          <p:cNvSpPr/>
          <p:nvPr/>
        </p:nvSpPr>
        <p:spPr>
          <a:xfrm>
            <a:off x="9318567" y="2073394"/>
            <a:ext cx="1867594" cy="5070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ROOT REDUCER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CB47B9E-79C4-41C7-8428-A8FADFD6F5F4}"/>
              </a:ext>
            </a:extLst>
          </p:cNvPr>
          <p:cNvSpPr/>
          <p:nvPr/>
        </p:nvSpPr>
        <p:spPr>
          <a:xfrm>
            <a:off x="9412779" y="1643902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R1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F5647F2-7A4A-4C8B-9737-797978771B85}"/>
              </a:ext>
            </a:extLst>
          </p:cNvPr>
          <p:cNvSpPr/>
          <p:nvPr/>
        </p:nvSpPr>
        <p:spPr>
          <a:xfrm>
            <a:off x="10011294" y="1638360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713DEBD-CA13-4A61-A135-10051403D401}"/>
              </a:ext>
            </a:extLst>
          </p:cNvPr>
          <p:cNvSpPr/>
          <p:nvPr/>
        </p:nvSpPr>
        <p:spPr>
          <a:xfrm>
            <a:off x="10609809" y="1627276"/>
            <a:ext cx="482139" cy="48213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EE7A10-788A-4387-9779-8AC32F1EC6F9}"/>
              </a:ext>
            </a:extLst>
          </p:cNvPr>
          <p:cNvSpPr/>
          <p:nvPr/>
        </p:nvSpPr>
        <p:spPr>
          <a:xfrm>
            <a:off x="4292138" y="4592955"/>
            <a:ext cx="3607724" cy="1798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IN" b="1" dirty="0"/>
              <a:t>CONTAINER COMPONENT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656B1D4-71CA-49DF-A6D1-1B0F40AF1C4B}"/>
              </a:ext>
            </a:extLst>
          </p:cNvPr>
          <p:cNvSpPr/>
          <p:nvPr/>
        </p:nvSpPr>
        <p:spPr>
          <a:xfrm>
            <a:off x="4495800" y="4972050"/>
            <a:ext cx="3200400" cy="131445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IN" sz="1600" dirty="0"/>
              <a:t>PRESENTATIONAL COMPONENT (s)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F378FAC-67DA-46FF-9C6D-BAC653B36DD2}"/>
              </a:ext>
            </a:extLst>
          </p:cNvPr>
          <p:cNvSpPr/>
          <p:nvPr/>
        </p:nvSpPr>
        <p:spPr>
          <a:xfrm>
            <a:off x="4591050" y="5585052"/>
            <a:ext cx="612377" cy="56923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E8CA8F9-95CE-45E4-A323-0690B683977F}"/>
              </a:ext>
            </a:extLst>
          </p:cNvPr>
          <p:cNvSpPr/>
          <p:nvPr/>
        </p:nvSpPr>
        <p:spPr>
          <a:xfrm>
            <a:off x="5407089" y="5577795"/>
            <a:ext cx="612377" cy="5692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CF7CF1F-D3DD-4C7E-BEE6-A4291A34EC0A}"/>
              </a:ext>
            </a:extLst>
          </p:cNvPr>
          <p:cNvSpPr/>
          <p:nvPr/>
        </p:nvSpPr>
        <p:spPr>
          <a:xfrm>
            <a:off x="6201005" y="5585052"/>
            <a:ext cx="612377" cy="56923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92F3FD2-A5C0-4AED-9E8B-1D4D6BEFD5BB}"/>
              </a:ext>
            </a:extLst>
          </p:cNvPr>
          <p:cNvSpPr/>
          <p:nvPr/>
        </p:nvSpPr>
        <p:spPr>
          <a:xfrm>
            <a:off x="6985539" y="5577795"/>
            <a:ext cx="612377" cy="56923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475BF4C-1203-440E-A9F9-AD78120AB003}"/>
              </a:ext>
            </a:extLst>
          </p:cNvPr>
          <p:cNvCxnSpPr>
            <a:cxnSpLocks/>
          </p:cNvCxnSpPr>
          <p:nvPr/>
        </p:nvCxnSpPr>
        <p:spPr>
          <a:xfrm rot="10800000" flipH="1">
            <a:off x="4292138" y="1868345"/>
            <a:ext cx="4780506" cy="3623770"/>
          </a:xfrm>
          <a:prstGeom prst="bentConnector3">
            <a:avLst>
              <a:gd name="adj1" fmla="val -32477"/>
            </a:avLst>
          </a:prstGeom>
          <a:ln w="381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F6DEFAE-F7B1-4B38-BA5A-160FEE933667}"/>
              </a:ext>
            </a:extLst>
          </p:cNvPr>
          <p:cNvSpPr txBox="1"/>
          <p:nvPr/>
        </p:nvSpPr>
        <p:spPr>
          <a:xfrm>
            <a:off x="617913" y="3836200"/>
            <a:ext cx="1867594" cy="166199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OBJECT</a:t>
            </a:r>
          </a:p>
          <a:p>
            <a:pPr algn="ctr"/>
            <a:r>
              <a:rPr lang="en-IN" sz="1400" dirty="0"/>
              <a:t>Plain JavaScript Object</a:t>
            </a:r>
          </a:p>
          <a:p>
            <a:pPr algn="ctr"/>
            <a:endParaRPr lang="en-IN" sz="1400" dirty="0"/>
          </a:p>
          <a:p>
            <a:r>
              <a:rPr lang="en-IN" sz="1400" dirty="0"/>
              <a:t>{</a:t>
            </a:r>
          </a:p>
          <a:p>
            <a:pPr>
              <a:tabLst>
                <a:tab pos="182563" algn="l"/>
              </a:tabLst>
            </a:pPr>
            <a:r>
              <a:rPr lang="en-IN" sz="1400" dirty="0"/>
              <a:t>	type: </a:t>
            </a:r>
            <a:r>
              <a:rPr lang="en-IN" sz="1400" dirty="0" err="1"/>
              <a:t>ActionType</a:t>
            </a:r>
            <a:r>
              <a:rPr lang="en-IN" sz="1400" dirty="0"/>
              <a:t>,</a:t>
            </a:r>
          </a:p>
          <a:p>
            <a:pPr>
              <a:tabLst>
                <a:tab pos="182563" algn="l"/>
              </a:tabLst>
            </a:pPr>
            <a:r>
              <a:rPr lang="en-IN" sz="1400" dirty="0"/>
              <a:t>	payload: data</a:t>
            </a:r>
          </a:p>
          <a:p>
            <a:r>
              <a:rPr lang="en-IN" sz="1400" dirty="0"/>
              <a:t>}</a:t>
            </a:r>
            <a:endParaRPr lang="en-IN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28856C-CCCB-4CDB-A41D-D39C490F3B24}"/>
              </a:ext>
            </a:extLst>
          </p:cNvPr>
          <p:cNvSpPr txBox="1"/>
          <p:nvPr/>
        </p:nvSpPr>
        <p:spPr>
          <a:xfrm>
            <a:off x="1022465" y="224444"/>
            <a:ext cx="215299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TYPE</a:t>
            </a:r>
          </a:p>
          <a:p>
            <a:pPr algn="ctr"/>
            <a:r>
              <a:rPr lang="en-IN" sz="1400" dirty="0"/>
              <a:t>Constants (string / symbol)</a:t>
            </a:r>
            <a:endParaRPr lang="en-IN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830CDA-5DD5-455C-A745-53B61E89A020}"/>
              </a:ext>
            </a:extLst>
          </p:cNvPr>
          <p:cNvSpPr txBox="1"/>
          <p:nvPr/>
        </p:nvSpPr>
        <p:spPr>
          <a:xfrm>
            <a:off x="617913" y="2006138"/>
            <a:ext cx="1867594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b="1" dirty="0"/>
              <a:t>ACTION CREATOR</a:t>
            </a:r>
          </a:p>
          <a:p>
            <a:pPr algn="ctr"/>
            <a:r>
              <a:rPr lang="en-IN" sz="1400" dirty="0"/>
              <a:t>A function which creates and returns an </a:t>
            </a:r>
            <a:r>
              <a:rPr lang="en-IN" sz="1400" b="1" dirty="0"/>
              <a:t>Action </a:t>
            </a:r>
            <a:r>
              <a:rPr lang="en-IN" sz="1400" dirty="0"/>
              <a:t>object</a:t>
            </a:r>
            <a:endParaRPr lang="en-IN" sz="12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A493760-09EA-4A07-BE13-2C41861A700A}"/>
              </a:ext>
            </a:extLst>
          </p:cNvPr>
          <p:cNvCxnSpPr/>
          <p:nvPr/>
        </p:nvCxnSpPr>
        <p:spPr>
          <a:xfrm flipV="1">
            <a:off x="1551710" y="809219"/>
            <a:ext cx="547254" cy="11969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7EA3D0-145B-4436-B6CC-6BAB967B7D52}"/>
              </a:ext>
            </a:extLst>
          </p:cNvPr>
          <p:cNvCxnSpPr/>
          <p:nvPr/>
        </p:nvCxnSpPr>
        <p:spPr>
          <a:xfrm>
            <a:off x="1551710" y="3021801"/>
            <a:ext cx="0" cy="8143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CE12DD32-D3DE-48F4-B7A0-F77904853546}"/>
              </a:ext>
            </a:extLst>
          </p:cNvPr>
          <p:cNvCxnSpPr>
            <a:cxnSpLocks/>
          </p:cNvCxnSpPr>
          <p:nvPr/>
        </p:nvCxnSpPr>
        <p:spPr>
          <a:xfrm rot="10800000">
            <a:off x="604138" y="2557079"/>
            <a:ext cx="3684897" cy="3589948"/>
          </a:xfrm>
          <a:prstGeom prst="bentConnector3">
            <a:avLst>
              <a:gd name="adj1" fmla="val 112296"/>
            </a:avLst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9E18BCD-35AE-4531-A58F-F25678C729AB}"/>
              </a:ext>
            </a:extLst>
          </p:cNvPr>
          <p:cNvSpPr txBox="1"/>
          <p:nvPr/>
        </p:nvSpPr>
        <p:spPr>
          <a:xfrm>
            <a:off x="696019" y="6168509"/>
            <a:ext cx="3151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Connection to Action Creator(s)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B4A456-6F84-4C83-9500-05DA122396AE}"/>
              </a:ext>
            </a:extLst>
          </p:cNvPr>
          <p:cNvCxnSpPr/>
          <p:nvPr/>
        </p:nvCxnSpPr>
        <p:spPr>
          <a:xfrm flipH="1" flipV="1">
            <a:off x="3175462" y="516832"/>
            <a:ext cx="7069963" cy="8416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B8F50F5-37A6-4907-A3E7-BD466C757AEE}"/>
              </a:ext>
            </a:extLst>
          </p:cNvPr>
          <p:cNvCxnSpPr/>
          <p:nvPr/>
        </p:nvCxnSpPr>
        <p:spPr>
          <a:xfrm rot="5400000">
            <a:off x="8161306" y="3407995"/>
            <a:ext cx="1822677" cy="2345563"/>
          </a:xfrm>
          <a:prstGeom prst="bentConnector2">
            <a:avLst/>
          </a:prstGeom>
          <a:ln w="381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E34F087-B869-403C-8E51-F0EFEC916C4C}"/>
              </a:ext>
            </a:extLst>
          </p:cNvPr>
          <p:cNvSpPr txBox="1"/>
          <p:nvPr/>
        </p:nvSpPr>
        <p:spPr>
          <a:xfrm>
            <a:off x="8576699" y="4800381"/>
            <a:ext cx="111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Data Flow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C26433AF-C10E-476C-95C9-B1A75FE5BB2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2936" y="2415273"/>
            <a:ext cx="4285938" cy="3192085"/>
          </a:xfrm>
          <a:prstGeom prst="bentConnector4">
            <a:avLst>
              <a:gd name="adj1" fmla="val 962"/>
              <a:gd name="adj2" fmla="val 122976"/>
            </a:avLst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270553A-0F62-483C-ABD0-F7F63CB5C5E8}"/>
              </a:ext>
            </a:extLst>
          </p:cNvPr>
          <p:cNvSpPr txBox="1"/>
          <p:nvPr/>
        </p:nvSpPr>
        <p:spPr>
          <a:xfrm>
            <a:off x="8525090" y="6149674"/>
            <a:ext cx="256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Connection to Reducer(s)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1E6484-63CD-4C0D-B150-DA948A81B9D4}"/>
              </a:ext>
            </a:extLst>
          </p:cNvPr>
          <p:cNvSpPr txBox="1"/>
          <p:nvPr/>
        </p:nvSpPr>
        <p:spPr>
          <a:xfrm>
            <a:off x="318656" y="1122445"/>
            <a:ext cx="1532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Will use action types to create an action object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784BDA-6A59-4EAA-9E48-ABA5B9FB869D}"/>
              </a:ext>
            </a:extLst>
          </p:cNvPr>
          <p:cNvSpPr txBox="1"/>
          <p:nvPr/>
        </p:nvSpPr>
        <p:spPr>
          <a:xfrm>
            <a:off x="5425440" y="162888"/>
            <a:ext cx="2646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Will use the action types to identify an action which is dispatched, to do a specific operation on Store State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DE671C-5DE3-445D-8132-CC9874EE803B}"/>
              </a:ext>
            </a:extLst>
          </p:cNvPr>
          <p:cNvSpPr txBox="1"/>
          <p:nvPr/>
        </p:nvSpPr>
        <p:spPr>
          <a:xfrm>
            <a:off x="1022465" y="2166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6008AD-F56B-4DA5-B5FB-A69278E9276F}"/>
              </a:ext>
            </a:extLst>
          </p:cNvPr>
          <p:cNvSpPr txBox="1"/>
          <p:nvPr/>
        </p:nvSpPr>
        <p:spPr>
          <a:xfrm>
            <a:off x="309151" y="2070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729B3B-F8CD-4F11-BDDC-ADA152B789A0}"/>
              </a:ext>
            </a:extLst>
          </p:cNvPr>
          <p:cNvSpPr txBox="1"/>
          <p:nvPr/>
        </p:nvSpPr>
        <p:spPr>
          <a:xfrm>
            <a:off x="9070595" y="1509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32706D0-3A6D-42E3-B54A-D4ABFA9A4114}"/>
              </a:ext>
            </a:extLst>
          </p:cNvPr>
          <p:cNvSpPr txBox="1"/>
          <p:nvPr/>
        </p:nvSpPr>
        <p:spPr>
          <a:xfrm>
            <a:off x="9211594" y="29421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85E9127-01DC-4307-8452-5EC63AB2ADB3}"/>
              </a:ext>
            </a:extLst>
          </p:cNvPr>
          <p:cNvSpPr txBox="1"/>
          <p:nvPr/>
        </p:nvSpPr>
        <p:spPr>
          <a:xfrm>
            <a:off x="4306276" y="45929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DEE103-AB7E-4736-A62D-78CAC87A298D}"/>
              </a:ext>
            </a:extLst>
          </p:cNvPr>
          <p:cNvSpPr txBox="1"/>
          <p:nvPr/>
        </p:nvSpPr>
        <p:spPr>
          <a:xfrm>
            <a:off x="5135770" y="52883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B52C9F-11C4-419D-9B3D-923442F5216F}"/>
              </a:ext>
            </a:extLst>
          </p:cNvPr>
          <p:cNvSpPr txBox="1"/>
          <p:nvPr/>
        </p:nvSpPr>
        <p:spPr>
          <a:xfrm>
            <a:off x="8896788" y="5733185"/>
            <a:ext cx="1954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solidFill>
                  <a:srgbClr val="0070C0"/>
                </a:solidFill>
              </a:rPr>
              <a:t>mapStateToProps</a:t>
            </a:r>
            <a:endParaRPr lang="en-IN" b="1" dirty="0">
              <a:solidFill>
                <a:srgbClr val="0070C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BE32F3-741A-4616-A891-8B1EC70CC89A}"/>
              </a:ext>
            </a:extLst>
          </p:cNvPr>
          <p:cNvSpPr txBox="1"/>
          <p:nvPr/>
        </p:nvSpPr>
        <p:spPr>
          <a:xfrm>
            <a:off x="1155923" y="5733185"/>
            <a:ext cx="2174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 err="1">
                <a:solidFill>
                  <a:srgbClr val="0070C0"/>
                </a:solidFill>
              </a:rPr>
              <a:t>mapDispatchToProps</a:t>
            </a:r>
            <a:endParaRPr lang="en-IN" b="1" dirty="0">
              <a:solidFill>
                <a:srgbClr val="0070C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A6656E-C2CC-4435-AD99-E629C9DBD59A}"/>
              </a:ext>
            </a:extLst>
          </p:cNvPr>
          <p:cNvSpPr txBox="1"/>
          <p:nvPr/>
        </p:nvSpPr>
        <p:spPr>
          <a:xfrm>
            <a:off x="3410166" y="1151028"/>
            <a:ext cx="1046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Dispatch </a:t>
            </a:r>
          </a:p>
          <a:p>
            <a:pPr algn="ctr"/>
            <a:r>
              <a:rPr lang="en-IN" dirty="0"/>
              <a:t>Action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6A9E35-F91D-4E5A-A8F3-C2C882E38E4C}"/>
              </a:ext>
            </a:extLst>
          </p:cNvPr>
          <p:cNvSpPr txBox="1"/>
          <p:nvPr/>
        </p:nvSpPr>
        <p:spPr>
          <a:xfrm>
            <a:off x="2929088" y="4800381"/>
            <a:ext cx="1271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Dispatch </a:t>
            </a:r>
          </a:p>
          <a:p>
            <a:pPr algn="ctr"/>
            <a:r>
              <a:rPr lang="en-IN" dirty="0"/>
              <a:t>To Function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F3E9C26-5CF8-4C45-A0DE-485F1DCCAE01}"/>
              </a:ext>
            </a:extLst>
          </p:cNvPr>
          <p:cNvSpPr/>
          <p:nvPr/>
        </p:nvSpPr>
        <p:spPr>
          <a:xfrm>
            <a:off x="2667000" y="2238375"/>
            <a:ext cx="1348071" cy="13025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/>
              <a:t>A function that takes parameter dispatch</a:t>
            </a:r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E464999D-13A7-485F-A2D9-80272F64CCBF}"/>
              </a:ext>
            </a:extLst>
          </p:cNvPr>
          <p:cNvSpPr/>
          <p:nvPr/>
        </p:nvSpPr>
        <p:spPr>
          <a:xfrm>
            <a:off x="5966552" y="2134532"/>
            <a:ext cx="2435606" cy="146320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/>
              <a:t>API SERVER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2DDCC0B-5F99-40C0-A0B3-B23A7BA592C9}"/>
              </a:ext>
            </a:extLst>
          </p:cNvPr>
          <p:cNvCxnSpPr/>
          <p:nvPr/>
        </p:nvCxnSpPr>
        <p:spPr>
          <a:xfrm flipV="1">
            <a:off x="4036085" y="3173591"/>
            <a:ext cx="2179520" cy="149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3AB105A-7507-451B-9F81-297D52F30EF3}"/>
              </a:ext>
            </a:extLst>
          </p:cNvPr>
          <p:cNvCxnSpPr>
            <a:cxnSpLocks/>
          </p:cNvCxnSpPr>
          <p:nvPr/>
        </p:nvCxnSpPr>
        <p:spPr>
          <a:xfrm flipH="1">
            <a:off x="4015072" y="2513969"/>
            <a:ext cx="2185933" cy="139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7926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6C509-3EB1-4428-B02C-1924FF45AE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649603"/>
              </p:ext>
            </p:extLst>
          </p:nvPr>
        </p:nvGraphicFramePr>
        <p:xfrm>
          <a:off x="838200" y="647700"/>
          <a:ext cx="7458075" cy="5529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C993B46-A530-4FB9-B0CA-4256BA9E27A3}"/>
              </a:ext>
            </a:extLst>
          </p:cNvPr>
          <p:cNvSpPr txBox="1"/>
          <p:nvPr/>
        </p:nvSpPr>
        <p:spPr>
          <a:xfrm>
            <a:off x="5885188" y="1409700"/>
            <a:ext cx="2107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view-layer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3BBE6D-7E15-4043-AD43-61C4F23E0B74}"/>
              </a:ext>
            </a:extLst>
          </p:cNvPr>
          <p:cNvSpPr txBox="1"/>
          <p:nvPr/>
        </p:nvSpPr>
        <p:spPr>
          <a:xfrm>
            <a:off x="6915150" y="3105834"/>
            <a:ext cx="215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state-layer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638CEF-FDDC-41B1-A7B5-8CD83FADB608}"/>
              </a:ext>
            </a:extLst>
          </p:cNvPr>
          <p:cNvSpPr txBox="1"/>
          <p:nvPr/>
        </p:nvSpPr>
        <p:spPr>
          <a:xfrm>
            <a:off x="7810500" y="4935320"/>
            <a:ext cx="3380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Side effects-layer</a:t>
            </a:r>
          </a:p>
        </p:txBody>
      </p:sp>
    </p:spTree>
    <p:extLst>
      <p:ext uri="{BB962C8B-B14F-4D97-AF65-F5344CB8AC3E}">
        <p14:creationId xmlns:p14="http://schemas.microsoft.com/office/powerpoint/2010/main" val="4013165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E5BA3-3D14-4CFA-9DDB-9248482C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Contact Me	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FC65EEBD-5589-48DB-A356-9E3C0495B2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969748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1516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F9233E-397C-4E85-AF6A-941F221207EC}"/>
              </a:ext>
            </a:extLst>
          </p:cNvPr>
          <p:cNvSpPr/>
          <p:nvPr/>
        </p:nvSpPr>
        <p:spPr>
          <a:xfrm>
            <a:off x="7656017" y="154876"/>
            <a:ext cx="2909456" cy="3754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SERVER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1822FA-8F99-4486-93E1-ABE6A3AD98FF}"/>
              </a:ext>
            </a:extLst>
          </p:cNvPr>
          <p:cNvSpPr txBox="1"/>
          <p:nvPr/>
        </p:nvSpPr>
        <p:spPr>
          <a:xfrm>
            <a:off x="7746241" y="2432351"/>
            <a:ext cx="9929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</a:t>
            </a:r>
          </a:p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JSP</a:t>
            </a:r>
          </a:p>
          <a:p>
            <a:r>
              <a:rPr lang="en-IN" dirty="0">
                <a:solidFill>
                  <a:schemeClr val="bg1"/>
                </a:solidFill>
              </a:rPr>
              <a:t>PHP</a:t>
            </a:r>
          </a:p>
          <a:p>
            <a:r>
              <a:rPr lang="en-IN" dirty="0">
                <a:solidFill>
                  <a:schemeClr val="bg1"/>
                </a:solidFill>
              </a:rPr>
              <a:t>Ruby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A97BD2-7533-4DF0-98FE-235E2199AC44}"/>
              </a:ext>
            </a:extLst>
          </p:cNvPr>
          <p:cNvSpPr txBox="1"/>
          <p:nvPr/>
        </p:nvSpPr>
        <p:spPr>
          <a:xfrm>
            <a:off x="8931927" y="2456866"/>
            <a:ext cx="1629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ASP </a:t>
            </a:r>
            <a:r>
              <a:rPr lang="en-IN" dirty="0" err="1">
                <a:solidFill>
                  <a:schemeClr val="bg1"/>
                </a:solidFill>
              </a:rPr>
              <a:t>.Net</a:t>
            </a:r>
            <a:r>
              <a:rPr lang="en-IN" dirty="0">
                <a:solidFill>
                  <a:schemeClr val="bg1"/>
                </a:solidFill>
              </a:rPr>
              <a:t> MVC</a:t>
            </a:r>
          </a:p>
          <a:p>
            <a:r>
              <a:rPr lang="en-IN" dirty="0">
                <a:solidFill>
                  <a:schemeClr val="bg1"/>
                </a:solidFill>
              </a:rPr>
              <a:t>Spring MVC</a:t>
            </a:r>
          </a:p>
          <a:p>
            <a:r>
              <a:rPr lang="en-IN" dirty="0">
                <a:solidFill>
                  <a:schemeClr val="bg1"/>
                </a:solidFill>
              </a:rPr>
              <a:t>Ruby On Rails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1451EB-9965-4522-8F8E-511539DBBB31}"/>
              </a:ext>
            </a:extLst>
          </p:cNvPr>
          <p:cNvGrpSpPr/>
          <p:nvPr/>
        </p:nvGrpSpPr>
        <p:grpSpPr>
          <a:xfrm>
            <a:off x="7810595" y="663726"/>
            <a:ext cx="1130132" cy="749454"/>
            <a:chOff x="8762260" y="1677880"/>
            <a:chExt cx="1262108" cy="89812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C094771-D805-4D80-A63F-DB8E751915E6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458019FB-4D37-4F35-AD87-A4156F19295C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SERVER PAGES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9A5557A-0B4A-41B7-A151-E1283C0BBB78}"/>
              </a:ext>
            </a:extLst>
          </p:cNvPr>
          <p:cNvGrpSpPr/>
          <p:nvPr/>
        </p:nvGrpSpPr>
        <p:grpSpPr>
          <a:xfrm>
            <a:off x="9193562" y="676589"/>
            <a:ext cx="1130132" cy="749454"/>
            <a:chOff x="8762260" y="1677880"/>
            <a:chExt cx="1262108" cy="898124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0CC8DC4-5277-4D00-A454-56BF1AF7FBE8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A06410A-F73D-40A9-80C8-8AECCC71487E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CSS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CAEA537-E3F7-4920-8BAE-7A535AC5659C}"/>
              </a:ext>
            </a:extLst>
          </p:cNvPr>
          <p:cNvGrpSpPr/>
          <p:nvPr/>
        </p:nvGrpSpPr>
        <p:grpSpPr>
          <a:xfrm>
            <a:off x="8564239" y="1525159"/>
            <a:ext cx="1130132" cy="749454"/>
            <a:chOff x="8762260" y="1677880"/>
            <a:chExt cx="1262108" cy="89812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3915874-E156-4BDA-8104-760CA7DB7D1A}"/>
                </a:ext>
              </a:extLst>
            </p:cNvPr>
            <p:cNvSpPr/>
            <p:nvPr/>
          </p:nvSpPr>
          <p:spPr>
            <a:xfrm>
              <a:off x="8762260" y="1677880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D6ECF3D-8FA5-45E6-95FD-7C4004F4932C}"/>
                </a:ext>
              </a:extLst>
            </p:cNvPr>
            <p:cNvSpPr/>
            <p:nvPr/>
          </p:nvSpPr>
          <p:spPr>
            <a:xfrm>
              <a:off x="8905782" y="1785892"/>
              <a:ext cx="1118586" cy="7901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JS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A0C32B-2798-48E9-B39F-1AB5942B59DD}"/>
              </a:ext>
            </a:extLst>
          </p:cNvPr>
          <p:cNvCxnSpPr/>
          <p:nvPr/>
        </p:nvCxnSpPr>
        <p:spPr>
          <a:xfrm>
            <a:off x="7656017" y="2437699"/>
            <a:ext cx="2909456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61857F-4758-48AA-8CA5-54DC80AF20CB}"/>
              </a:ext>
            </a:extLst>
          </p:cNvPr>
          <p:cNvCxnSpPr/>
          <p:nvPr/>
        </p:nvCxnSpPr>
        <p:spPr>
          <a:xfrm flipH="1">
            <a:off x="3376980" y="2072936"/>
            <a:ext cx="429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E1FA1F3-0924-4C5A-834C-37C7FCAEB3E2}"/>
              </a:ext>
            </a:extLst>
          </p:cNvPr>
          <p:cNvSpPr txBox="1"/>
          <p:nvPr/>
        </p:nvSpPr>
        <p:spPr>
          <a:xfrm>
            <a:off x="4726386" y="1321411"/>
            <a:ext cx="12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HTTP + URL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A490BF-AA98-44F0-90F3-6A878DFA2230}"/>
              </a:ext>
            </a:extLst>
          </p:cNvPr>
          <p:cNvSpPr/>
          <p:nvPr/>
        </p:nvSpPr>
        <p:spPr>
          <a:xfrm>
            <a:off x="172141" y="1113905"/>
            <a:ext cx="3204839" cy="46301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IN" dirty="0"/>
              <a:t>BROWSER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BD4983-E279-4D31-BB6D-E4FFD09F03B3}"/>
              </a:ext>
            </a:extLst>
          </p:cNvPr>
          <p:cNvCxnSpPr>
            <a:cxnSpLocks/>
          </p:cNvCxnSpPr>
          <p:nvPr/>
        </p:nvCxnSpPr>
        <p:spPr>
          <a:xfrm>
            <a:off x="3376980" y="1677880"/>
            <a:ext cx="4279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9BD563D-75C5-42AF-A762-48B1F2DC9E0D}"/>
              </a:ext>
            </a:extLst>
          </p:cNvPr>
          <p:cNvSpPr/>
          <p:nvPr/>
        </p:nvSpPr>
        <p:spPr>
          <a:xfrm>
            <a:off x="4486704" y="2078074"/>
            <a:ext cx="174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HTML + CSS + JS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9488BB-5815-47AF-B3E2-FBF1D502C8A5}"/>
              </a:ext>
            </a:extLst>
          </p:cNvPr>
          <p:cNvSpPr/>
          <p:nvPr/>
        </p:nvSpPr>
        <p:spPr>
          <a:xfrm>
            <a:off x="172141" y="1628001"/>
            <a:ext cx="3193783" cy="3507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NAVIGATION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753A890-6326-430F-A3F8-B9B9F22C46F7}"/>
              </a:ext>
            </a:extLst>
          </p:cNvPr>
          <p:cNvSpPr/>
          <p:nvPr/>
        </p:nvSpPr>
        <p:spPr>
          <a:xfrm>
            <a:off x="365028" y="218228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EC12449-02D9-46EA-A27A-D9E890B84C52}"/>
              </a:ext>
            </a:extLst>
          </p:cNvPr>
          <p:cNvSpPr/>
          <p:nvPr/>
        </p:nvSpPr>
        <p:spPr>
          <a:xfrm>
            <a:off x="1383462" y="2182284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1698691-F8F6-4852-8F8A-FF44B47082B8}"/>
              </a:ext>
            </a:extLst>
          </p:cNvPr>
          <p:cNvSpPr/>
          <p:nvPr/>
        </p:nvSpPr>
        <p:spPr>
          <a:xfrm>
            <a:off x="2396870" y="2171689"/>
            <a:ext cx="827614" cy="85707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EF33DC4-78BE-4A23-8EFE-E7ED38C559E5}"/>
              </a:ext>
            </a:extLst>
          </p:cNvPr>
          <p:cNvSpPr/>
          <p:nvPr/>
        </p:nvSpPr>
        <p:spPr>
          <a:xfrm>
            <a:off x="365028" y="3203402"/>
            <a:ext cx="2859456" cy="20169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E61E357-4CA6-4CA6-800A-646B077E26C9}"/>
              </a:ext>
            </a:extLst>
          </p:cNvPr>
          <p:cNvSpPr txBox="1"/>
          <p:nvPr/>
        </p:nvSpPr>
        <p:spPr>
          <a:xfrm>
            <a:off x="339570" y="5291197"/>
            <a:ext cx="285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JSON to HTML on Client Side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9BA1218-5FEE-4EE4-ACAD-912134E13337}"/>
              </a:ext>
            </a:extLst>
          </p:cNvPr>
          <p:cNvSpPr/>
          <p:nvPr/>
        </p:nvSpPr>
        <p:spPr>
          <a:xfrm>
            <a:off x="547856" y="3250715"/>
            <a:ext cx="223422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&lt;table&gt;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thead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&lt;tr&gt;</a:t>
            </a:r>
          </a:p>
          <a:p>
            <a:r>
              <a:rPr lang="en-US" sz="1000" dirty="0"/>
              <a:t>            &lt;</a:t>
            </a:r>
            <a:r>
              <a:rPr lang="en-US" sz="1000" dirty="0" err="1"/>
              <a:t>th</a:t>
            </a:r>
            <a:r>
              <a:rPr lang="en-US" sz="1000" dirty="0"/>
              <a:t>&gt;ID&lt;/</a:t>
            </a:r>
            <a:r>
              <a:rPr lang="en-US" sz="1000" dirty="0" err="1"/>
              <a:t>th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&lt;/tr&gt;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thead</a:t>
            </a:r>
            <a:r>
              <a:rPr lang="en-US" sz="1000" dirty="0"/>
              <a:t>&gt;</a:t>
            </a:r>
          </a:p>
          <a:p>
            <a:r>
              <a:rPr lang="en-US" sz="1000" dirty="0"/>
              <a:t>    &lt;</a:t>
            </a:r>
            <a:r>
              <a:rPr lang="en-US" sz="1000" dirty="0" err="1"/>
              <a:t>tbody</a:t>
            </a:r>
            <a:r>
              <a:rPr lang="en-US" sz="1000" dirty="0"/>
              <a:t>&gt;</a:t>
            </a:r>
          </a:p>
          <a:p>
            <a:r>
              <a:rPr lang="en-US" sz="1000" dirty="0"/>
              <a:t>        &lt;tr&gt;</a:t>
            </a:r>
          </a:p>
          <a:p>
            <a:r>
              <a:rPr lang="en-US" sz="1000" dirty="0"/>
              <a:t>            &lt;td&gt;1&lt;/td&gt;</a:t>
            </a:r>
          </a:p>
          <a:p>
            <a:r>
              <a:rPr lang="en-US" sz="1000" dirty="0"/>
              <a:t>        &lt;/tr&gt;</a:t>
            </a:r>
          </a:p>
          <a:p>
            <a:r>
              <a:rPr lang="en-US" sz="1000" dirty="0"/>
              <a:t>    &lt;/</a:t>
            </a:r>
            <a:r>
              <a:rPr lang="en-US" sz="1000" dirty="0" err="1"/>
              <a:t>tbody</a:t>
            </a:r>
            <a:r>
              <a:rPr lang="en-US" sz="1000" dirty="0"/>
              <a:t>&gt;</a:t>
            </a:r>
          </a:p>
          <a:p>
            <a:r>
              <a:rPr lang="en-US" sz="1000" dirty="0"/>
              <a:t>&lt;/table&gt;</a:t>
            </a:r>
            <a:endParaRPr lang="en-IN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34CFE3-15E3-44E7-9E92-A2CE839F9CC5}"/>
              </a:ext>
            </a:extLst>
          </p:cNvPr>
          <p:cNvSpPr txBox="1"/>
          <p:nvPr/>
        </p:nvSpPr>
        <p:spPr>
          <a:xfrm>
            <a:off x="41776" y="5818937"/>
            <a:ext cx="348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Knockout, Backbone JS, Angular 1.x</a:t>
            </a:r>
          </a:p>
          <a:p>
            <a:pPr algn="ctr"/>
            <a:r>
              <a:rPr lang="en-IN" dirty="0"/>
              <a:t>Angular 2.x, React JS, Vue JS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C0947B7-700E-41F7-B4F2-C05745A91859}"/>
              </a:ext>
            </a:extLst>
          </p:cNvPr>
          <p:cNvSpPr txBox="1"/>
          <p:nvPr/>
        </p:nvSpPr>
        <p:spPr>
          <a:xfrm>
            <a:off x="193246" y="200772"/>
            <a:ext cx="454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/>
              <a:t>SPA – Single Page Application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8873720-6151-46CC-B1CD-721180681307}"/>
              </a:ext>
            </a:extLst>
          </p:cNvPr>
          <p:cNvGrpSpPr/>
          <p:nvPr/>
        </p:nvGrpSpPr>
        <p:grpSpPr>
          <a:xfrm>
            <a:off x="8601665" y="4152191"/>
            <a:ext cx="2103120" cy="816865"/>
            <a:chOff x="9193562" y="4058871"/>
            <a:chExt cx="2103120" cy="816865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85C82D8-0991-4AFB-9B93-F688894781D9}"/>
                </a:ext>
              </a:extLst>
            </p:cNvPr>
            <p:cNvSpPr/>
            <p:nvPr/>
          </p:nvSpPr>
          <p:spPr>
            <a:xfrm>
              <a:off x="9193562" y="4058871"/>
              <a:ext cx="2103120" cy="8168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1200" b="1" dirty="0"/>
                <a:t>Account </a:t>
              </a:r>
            </a:p>
            <a:p>
              <a:pPr algn="ctr"/>
              <a:r>
                <a:rPr lang="en-IN" sz="1200" b="1" dirty="0"/>
                <a:t>Service</a:t>
              </a:r>
            </a:p>
          </p:txBody>
        </p:sp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EE441485-B8B9-4779-B6C5-73075146EA53}"/>
                </a:ext>
              </a:extLst>
            </p:cNvPr>
            <p:cNvSpPr/>
            <p:nvPr/>
          </p:nvSpPr>
          <p:spPr>
            <a:xfrm>
              <a:off x="9245384" y="4234357"/>
              <a:ext cx="596226" cy="518374"/>
            </a:xfrm>
            <a:prstGeom prst="hexago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Flowchart: Magnetic Disk 42">
              <a:extLst>
                <a:ext uri="{FF2B5EF4-FFF2-40B4-BE49-F238E27FC236}">
                  <a16:creationId xmlns:a16="http://schemas.microsoft.com/office/drawing/2014/main" id="{FEEC63A3-4DE8-4E74-AA2F-FB7C64186F2E}"/>
                </a:ext>
              </a:extLst>
            </p:cNvPr>
            <p:cNvSpPr/>
            <p:nvPr/>
          </p:nvSpPr>
          <p:spPr>
            <a:xfrm>
              <a:off x="10667139" y="4261819"/>
              <a:ext cx="484720" cy="463451"/>
            </a:xfrm>
            <a:prstGeom prst="flowChartMagneticDisk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7B6412A-0AFD-4CD3-9B02-4C4F5F38D287}"/>
              </a:ext>
            </a:extLst>
          </p:cNvPr>
          <p:cNvGrpSpPr/>
          <p:nvPr/>
        </p:nvGrpSpPr>
        <p:grpSpPr>
          <a:xfrm>
            <a:off x="8601665" y="5034107"/>
            <a:ext cx="2103120" cy="816865"/>
            <a:chOff x="9193562" y="4058871"/>
            <a:chExt cx="2103120" cy="81686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F2B32CA-B740-45E1-B6FC-7AF05790FA46}"/>
                </a:ext>
              </a:extLst>
            </p:cNvPr>
            <p:cNvSpPr/>
            <p:nvPr/>
          </p:nvSpPr>
          <p:spPr>
            <a:xfrm>
              <a:off x="9193562" y="4058871"/>
              <a:ext cx="2103120" cy="8168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1200" b="1" dirty="0"/>
                <a:t>Inventory </a:t>
              </a:r>
            </a:p>
            <a:p>
              <a:pPr algn="ctr"/>
              <a:r>
                <a:rPr lang="en-IN" sz="1200" b="1" dirty="0"/>
                <a:t>Service</a:t>
              </a:r>
            </a:p>
          </p:txBody>
        </p:sp>
        <p:sp>
          <p:nvSpPr>
            <p:cNvPr id="46" name="Hexagon 45">
              <a:extLst>
                <a:ext uri="{FF2B5EF4-FFF2-40B4-BE49-F238E27FC236}">
                  <a16:creationId xmlns:a16="http://schemas.microsoft.com/office/drawing/2014/main" id="{7F8C2455-FA7A-4270-80C7-D939F9110529}"/>
                </a:ext>
              </a:extLst>
            </p:cNvPr>
            <p:cNvSpPr/>
            <p:nvPr/>
          </p:nvSpPr>
          <p:spPr>
            <a:xfrm>
              <a:off x="9245384" y="4234357"/>
              <a:ext cx="596226" cy="518374"/>
            </a:xfrm>
            <a:prstGeom prst="hexago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Flowchart: Magnetic Disk 46">
              <a:extLst>
                <a:ext uri="{FF2B5EF4-FFF2-40B4-BE49-F238E27FC236}">
                  <a16:creationId xmlns:a16="http://schemas.microsoft.com/office/drawing/2014/main" id="{EFC9C394-5233-47B6-B8F7-E71E813A25F3}"/>
                </a:ext>
              </a:extLst>
            </p:cNvPr>
            <p:cNvSpPr/>
            <p:nvPr/>
          </p:nvSpPr>
          <p:spPr>
            <a:xfrm>
              <a:off x="10667139" y="4261819"/>
              <a:ext cx="484720" cy="463451"/>
            </a:xfrm>
            <a:prstGeom prst="flowChartMagneticDisk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BF69010-9F70-471B-BACA-83FDC0492D76}"/>
              </a:ext>
            </a:extLst>
          </p:cNvPr>
          <p:cNvGrpSpPr/>
          <p:nvPr/>
        </p:nvGrpSpPr>
        <p:grpSpPr>
          <a:xfrm>
            <a:off x="8601665" y="5918017"/>
            <a:ext cx="2103120" cy="816865"/>
            <a:chOff x="9193562" y="4058871"/>
            <a:chExt cx="2103120" cy="81686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DA04E9E-7232-433F-8516-34B948F8EC2D}"/>
                </a:ext>
              </a:extLst>
            </p:cNvPr>
            <p:cNvSpPr/>
            <p:nvPr/>
          </p:nvSpPr>
          <p:spPr>
            <a:xfrm>
              <a:off x="9193562" y="4058871"/>
              <a:ext cx="2103120" cy="8168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1200" b="1" dirty="0"/>
                <a:t>Shipping </a:t>
              </a:r>
            </a:p>
            <a:p>
              <a:pPr algn="ctr"/>
              <a:r>
                <a:rPr lang="en-IN" sz="1200" b="1" dirty="0"/>
                <a:t>Service</a:t>
              </a:r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AD7D6B15-32A6-4E1F-80A1-E3DBE6C2D347}"/>
                </a:ext>
              </a:extLst>
            </p:cNvPr>
            <p:cNvSpPr/>
            <p:nvPr/>
          </p:nvSpPr>
          <p:spPr>
            <a:xfrm>
              <a:off x="9245384" y="4234357"/>
              <a:ext cx="596226" cy="518374"/>
            </a:xfrm>
            <a:prstGeom prst="hexago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Flowchart: Magnetic Disk 50">
              <a:extLst>
                <a:ext uri="{FF2B5EF4-FFF2-40B4-BE49-F238E27FC236}">
                  <a16:creationId xmlns:a16="http://schemas.microsoft.com/office/drawing/2014/main" id="{15482180-7815-4DD9-A8CE-74F6E46EB0C6}"/>
                </a:ext>
              </a:extLst>
            </p:cNvPr>
            <p:cNvSpPr/>
            <p:nvPr/>
          </p:nvSpPr>
          <p:spPr>
            <a:xfrm>
              <a:off x="10667139" y="4261819"/>
              <a:ext cx="484720" cy="463451"/>
            </a:xfrm>
            <a:prstGeom prst="flowChartMagneticDisk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79B6C674-CFEA-461B-8269-D567B573AB5A}"/>
              </a:ext>
            </a:extLst>
          </p:cNvPr>
          <p:cNvSpPr/>
          <p:nvPr/>
        </p:nvSpPr>
        <p:spPr>
          <a:xfrm>
            <a:off x="6577318" y="4304735"/>
            <a:ext cx="1145140" cy="22756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API GATEWAY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BB3BA65-EA07-4B5E-843C-650CD5F56A5A}"/>
              </a:ext>
            </a:extLst>
          </p:cNvPr>
          <p:cNvCxnSpPr/>
          <p:nvPr/>
        </p:nvCxnSpPr>
        <p:spPr>
          <a:xfrm flipV="1">
            <a:off x="7722458" y="4560624"/>
            <a:ext cx="879207" cy="881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E31BD3-E2BC-4C4C-A61B-D28E6AAE3E8E}"/>
              </a:ext>
            </a:extLst>
          </p:cNvPr>
          <p:cNvCxnSpPr>
            <a:cxnSpLocks/>
          </p:cNvCxnSpPr>
          <p:nvPr/>
        </p:nvCxnSpPr>
        <p:spPr>
          <a:xfrm flipV="1">
            <a:off x="7722458" y="5442540"/>
            <a:ext cx="8792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ACEFE85-A41B-4F06-B6F9-D7F5658C8F09}"/>
              </a:ext>
            </a:extLst>
          </p:cNvPr>
          <p:cNvCxnSpPr>
            <a:cxnSpLocks/>
          </p:cNvCxnSpPr>
          <p:nvPr/>
        </p:nvCxnSpPr>
        <p:spPr>
          <a:xfrm>
            <a:off x="7722458" y="5442541"/>
            <a:ext cx="879207" cy="883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6481C6E-EFC7-467B-9AB8-B9CFCF8F97C4}"/>
              </a:ext>
            </a:extLst>
          </p:cNvPr>
          <p:cNvCxnSpPr>
            <a:cxnSpLocks/>
          </p:cNvCxnSpPr>
          <p:nvPr/>
        </p:nvCxnSpPr>
        <p:spPr>
          <a:xfrm>
            <a:off x="3376980" y="4761055"/>
            <a:ext cx="31734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B6211FA-B5D7-4E44-965C-22AA3AF03BE9}"/>
              </a:ext>
            </a:extLst>
          </p:cNvPr>
          <p:cNvCxnSpPr>
            <a:cxnSpLocks/>
          </p:cNvCxnSpPr>
          <p:nvPr/>
        </p:nvCxnSpPr>
        <p:spPr>
          <a:xfrm flipH="1">
            <a:off x="3376981" y="5156111"/>
            <a:ext cx="31734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895FAFD-0675-4428-AF06-95E9E4578ACB}"/>
              </a:ext>
            </a:extLst>
          </p:cNvPr>
          <p:cNvSpPr txBox="1"/>
          <p:nvPr/>
        </p:nvSpPr>
        <p:spPr>
          <a:xfrm>
            <a:off x="4015849" y="4391723"/>
            <a:ext cx="190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AJAX - HTTP + URL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49965D6-81C9-461A-9B87-530FBE9E8808}"/>
              </a:ext>
            </a:extLst>
          </p:cNvPr>
          <p:cNvSpPr txBox="1"/>
          <p:nvPr/>
        </p:nvSpPr>
        <p:spPr>
          <a:xfrm>
            <a:off x="4540933" y="5112308"/>
            <a:ext cx="9159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JSON</a:t>
            </a:r>
          </a:p>
          <a:p>
            <a:endParaRPr lang="en-IN" dirty="0"/>
          </a:p>
          <a:p>
            <a:r>
              <a:rPr lang="en-IN" dirty="0"/>
              <a:t>{</a:t>
            </a:r>
          </a:p>
          <a:p>
            <a:pPr>
              <a:tabLst>
                <a:tab pos="182563" algn="l"/>
              </a:tabLst>
            </a:pPr>
            <a:r>
              <a:rPr lang="en-IN" dirty="0"/>
              <a:t>	“id”:1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182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27D4-A790-4219-A9B6-22E40CB1E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Library vs Framework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4ED24BA-D8A0-45FA-9830-7EBDDD965A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7350288"/>
              </p:ext>
            </p:extLst>
          </p:nvPr>
        </p:nvGraphicFramePr>
        <p:xfrm>
          <a:off x="838200" y="1825625"/>
          <a:ext cx="10515600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913654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1027154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Framework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063235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Collection of API’s, targeted to do one specific task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Collection of API’s, targeted for application creation. FW is a piece of code that dictates the architecture of your project.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9401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You are in Full control when you call a method from a library and the control is then returned.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The code never calls into a FW, instead the FW uses your code. We can only follow a FW.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238675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It can be integrated seamlessly into an existing project.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FW cannot be integrated, we have to re-write the code.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19931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IN" dirty="0"/>
                        <a:t>jQuery – DOM Manipulation &amp; Ajax</a:t>
                      </a:r>
                    </a:p>
                    <a:p>
                      <a:r>
                        <a:rPr lang="en-IN" dirty="0"/>
                        <a:t>Moment.js – Date &amp; Time </a:t>
                      </a:r>
                    </a:p>
                    <a:p>
                      <a:r>
                        <a:rPr lang="en-IN" dirty="0"/>
                        <a:t>D3.js – Data Visualization</a:t>
                      </a:r>
                    </a:p>
                    <a:p>
                      <a:r>
                        <a:rPr lang="en-IN" dirty="0"/>
                        <a:t>React JS – UI Component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Angular</a:t>
                      </a:r>
                    </a:p>
                    <a:p>
                      <a:r>
                        <a:rPr lang="en-IN" dirty="0"/>
                        <a:t>Vue JS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2286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896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20B927B3-59C3-414D-8EBF-0C6D17DD2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44C0DAFC-1570-4F65-AF6D-0D94215F72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AA44437-53BC-4668-A11A-9FDF15AD7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FFFFFF"/>
                </a:solidFill>
              </a:rPr>
              <a:t>JavaScript Full Stack Application</a:t>
            </a: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23029D4-4BD6-4542-9439-67F5AB1D0B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79229" y="2899956"/>
          <a:ext cx="9833547" cy="3131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5025">
                  <a:extLst>
                    <a:ext uri="{9D8B030D-6E8A-4147-A177-3AD203B41FA5}">
                      <a16:colId xmlns:a16="http://schemas.microsoft.com/office/drawing/2014/main" val="3853211641"/>
                    </a:ext>
                  </a:extLst>
                </a:gridCol>
                <a:gridCol w="1811807">
                  <a:extLst>
                    <a:ext uri="{9D8B030D-6E8A-4147-A177-3AD203B41FA5}">
                      <a16:colId xmlns:a16="http://schemas.microsoft.com/office/drawing/2014/main" val="3174142414"/>
                    </a:ext>
                  </a:extLst>
                </a:gridCol>
                <a:gridCol w="2264244">
                  <a:extLst>
                    <a:ext uri="{9D8B030D-6E8A-4147-A177-3AD203B41FA5}">
                      <a16:colId xmlns:a16="http://schemas.microsoft.com/office/drawing/2014/main" val="3886812675"/>
                    </a:ext>
                  </a:extLst>
                </a:gridCol>
                <a:gridCol w="2377440">
                  <a:extLst>
                    <a:ext uri="{9D8B030D-6E8A-4147-A177-3AD203B41FA5}">
                      <a16:colId xmlns:a16="http://schemas.microsoft.com/office/drawing/2014/main" val="2214009400"/>
                    </a:ext>
                  </a:extLst>
                </a:gridCol>
                <a:gridCol w="2035031">
                  <a:extLst>
                    <a:ext uri="{9D8B030D-6E8A-4147-A177-3AD203B41FA5}">
                      <a16:colId xmlns:a16="http://schemas.microsoft.com/office/drawing/2014/main" val="3481863326"/>
                    </a:ext>
                  </a:extLst>
                </a:gridCol>
              </a:tblGrid>
              <a:tr h="782841">
                <a:tc>
                  <a:txBody>
                    <a:bodyPr/>
                    <a:lstStyle/>
                    <a:p>
                      <a:pPr algn="ctr"/>
                      <a:endParaRPr lang="en-IN" sz="2100"/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Database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Application FW /</a:t>
                      </a:r>
                    </a:p>
                    <a:p>
                      <a:pPr algn="ctr"/>
                      <a:r>
                        <a:rPr lang="en-IN" sz="2100"/>
                        <a:t>API FW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Client Side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Hosting / Server</a:t>
                      </a:r>
                    </a:p>
                  </a:txBody>
                  <a:tcPr marL="105789" marR="105789" marT="52895" marB="52895" anchor="ctr"/>
                </a:tc>
                <a:extLst>
                  <a:ext uri="{0D108BD9-81ED-4DB2-BD59-A6C34878D82A}">
                    <a16:rowId xmlns:a16="http://schemas.microsoft.com/office/drawing/2014/main" val="2723754585"/>
                  </a:ext>
                </a:extLst>
              </a:tr>
              <a:tr h="782841">
                <a:tc>
                  <a:txBody>
                    <a:bodyPr/>
                    <a:lstStyle/>
                    <a:p>
                      <a:pPr algn="ctr"/>
                      <a:r>
                        <a:rPr lang="en-IN" sz="2100" b="1"/>
                        <a:t>MEAN</a:t>
                      </a:r>
                    </a:p>
                  </a:txBody>
                  <a:tcPr marL="105789" marR="105789" marT="52895" marB="52895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MongoDB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Express JS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Angular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Node</a:t>
                      </a:r>
                    </a:p>
                  </a:txBody>
                  <a:tcPr marL="105789" marR="105789" marT="52895" marB="52895" anchor="ctr"/>
                </a:tc>
                <a:extLst>
                  <a:ext uri="{0D108BD9-81ED-4DB2-BD59-A6C34878D82A}">
                    <a16:rowId xmlns:a16="http://schemas.microsoft.com/office/drawing/2014/main" val="2565842906"/>
                  </a:ext>
                </a:extLst>
              </a:tr>
              <a:tr h="782841">
                <a:tc>
                  <a:txBody>
                    <a:bodyPr/>
                    <a:lstStyle/>
                    <a:p>
                      <a:pPr algn="ctr"/>
                      <a:r>
                        <a:rPr lang="en-IN" sz="2100" b="1"/>
                        <a:t>MERN</a:t>
                      </a:r>
                    </a:p>
                  </a:txBody>
                  <a:tcPr marL="105789" marR="105789" marT="52895" marB="52895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MongoDB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Express JS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React JS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 dirty="0"/>
                        <a:t>Node</a:t>
                      </a:r>
                    </a:p>
                  </a:txBody>
                  <a:tcPr marL="105789" marR="105789" marT="52895" marB="52895" anchor="ctr"/>
                </a:tc>
                <a:extLst>
                  <a:ext uri="{0D108BD9-81ED-4DB2-BD59-A6C34878D82A}">
                    <a16:rowId xmlns:a16="http://schemas.microsoft.com/office/drawing/2014/main" val="1941598794"/>
                  </a:ext>
                </a:extLst>
              </a:tr>
              <a:tr h="782841">
                <a:tc>
                  <a:txBody>
                    <a:bodyPr/>
                    <a:lstStyle/>
                    <a:p>
                      <a:pPr algn="ctr"/>
                      <a:r>
                        <a:rPr lang="en-IN" sz="2100" b="1"/>
                        <a:t>MEVN</a:t>
                      </a:r>
                    </a:p>
                  </a:txBody>
                  <a:tcPr marL="105789" marR="105789" marT="52895" marB="52895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MongoDB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Express JS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/>
                        <a:t>Vue JS</a:t>
                      </a:r>
                    </a:p>
                  </a:txBody>
                  <a:tcPr marL="105789" marR="105789" marT="52895" marB="528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 dirty="0"/>
                        <a:t>Node</a:t>
                      </a:r>
                    </a:p>
                  </a:txBody>
                  <a:tcPr marL="105789" marR="105789" marT="52895" marB="52895" anchor="ctr"/>
                </a:tc>
                <a:extLst>
                  <a:ext uri="{0D108BD9-81ED-4DB2-BD59-A6C34878D82A}">
                    <a16:rowId xmlns:a16="http://schemas.microsoft.com/office/drawing/2014/main" val="3490553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799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8A09D57-5FAC-4137-B21E-2E6457A343A6}"/>
              </a:ext>
            </a:extLst>
          </p:cNvPr>
          <p:cNvSpPr/>
          <p:nvPr/>
        </p:nvSpPr>
        <p:spPr>
          <a:xfrm>
            <a:off x="905608" y="597877"/>
            <a:ext cx="2936630" cy="4484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/>
              <a:t>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A971FE-DDAE-4B7C-A923-034018739ACD}"/>
              </a:ext>
            </a:extLst>
          </p:cNvPr>
          <p:cNvSpPr/>
          <p:nvPr/>
        </p:nvSpPr>
        <p:spPr>
          <a:xfrm>
            <a:off x="4044462" y="589085"/>
            <a:ext cx="492369" cy="448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+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7197A9-62E9-421F-B729-0B87B59C9043}"/>
              </a:ext>
            </a:extLst>
          </p:cNvPr>
          <p:cNvSpPr/>
          <p:nvPr/>
        </p:nvSpPr>
        <p:spPr>
          <a:xfrm>
            <a:off x="4668715" y="589085"/>
            <a:ext cx="492369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4B69D0-B654-436A-98F2-BCCD90C64A76}"/>
              </a:ext>
            </a:extLst>
          </p:cNvPr>
          <p:cNvSpPr txBox="1"/>
          <p:nvPr/>
        </p:nvSpPr>
        <p:spPr>
          <a:xfrm>
            <a:off x="1474710" y="3141891"/>
            <a:ext cx="15303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Counter</a:t>
            </a:r>
          </a:p>
          <a:p>
            <a:endParaRPr lang="en-IN" dirty="0"/>
          </a:p>
          <a:p>
            <a:r>
              <a:rPr lang="en-IN" dirty="0"/>
              <a:t>{</a:t>
            </a:r>
          </a:p>
          <a:p>
            <a:pPr>
              <a:tabLst>
                <a:tab pos="176213" algn="l"/>
              </a:tabLst>
            </a:pPr>
            <a:r>
              <a:rPr lang="en-IN" dirty="0"/>
              <a:t>	count: 0,</a:t>
            </a:r>
          </a:p>
          <a:p>
            <a:pPr>
              <a:tabLst>
                <a:tab pos="176213" algn="l"/>
              </a:tabLst>
            </a:pPr>
            <a:r>
              <a:rPr lang="en-IN" dirty="0"/>
              <a:t>	next: </a:t>
            </a:r>
            <a:r>
              <a:rPr lang="en-IN" dirty="0" err="1"/>
              <a:t>fn</a:t>
            </a:r>
            <a:r>
              <a:rPr lang="en-IN" dirty="0"/>
              <a:t>() { },</a:t>
            </a:r>
          </a:p>
          <a:p>
            <a:pPr>
              <a:tabLst>
                <a:tab pos="176213" algn="l"/>
              </a:tabLst>
            </a:pPr>
            <a:r>
              <a:rPr lang="en-IN" dirty="0"/>
              <a:t>	</a:t>
            </a:r>
            <a:r>
              <a:rPr lang="en-IN" dirty="0" err="1"/>
              <a:t>prev</a:t>
            </a:r>
            <a:r>
              <a:rPr lang="en-IN" dirty="0"/>
              <a:t>: </a:t>
            </a:r>
            <a:r>
              <a:rPr lang="en-IN" dirty="0" err="1"/>
              <a:t>fn</a:t>
            </a:r>
            <a:r>
              <a:rPr lang="en-IN" dirty="0"/>
              <a:t>() { }</a:t>
            </a:r>
          </a:p>
          <a:p>
            <a:r>
              <a:rPr lang="en-IN" dirty="0"/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72B9F6-8CD2-42F3-8826-F2A95B62A303}"/>
              </a:ext>
            </a:extLst>
          </p:cNvPr>
          <p:cNvCxnSpPr/>
          <p:nvPr/>
        </p:nvCxnSpPr>
        <p:spPr>
          <a:xfrm flipV="1">
            <a:off x="2527069" y="1046285"/>
            <a:ext cx="515389" cy="3018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29625B-B5EC-4271-8B62-534A4BAFA2D3}"/>
              </a:ext>
            </a:extLst>
          </p:cNvPr>
          <p:cNvCxnSpPr>
            <a:endCxn id="5" idx="2"/>
          </p:cNvCxnSpPr>
          <p:nvPr/>
        </p:nvCxnSpPr>
        <p:spPr>
          <a:xfrm flipV="1">
            <a:off x="2848483" y="1037492"/>
            <a:ext cx="1442164" cy="3384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503B82-EFF7-432A-BCAA-011F1730E313}"/>
              </a:ext>
            </a:extLst>
          </p:cNvPr>
          <p:cNvCxnSpPr>
            <a:endCxn id="6" idx="2"/>
          </p:cNvCxnSpPr>
          <p:nvPr/>
        </p:nvCxnSpPr>
        <p:spPr>
          <a:xfrm flipV="1">
            <a:off x="2848483" y="1046285"/>
            <a:ext cx="2066417" cy="3650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F6606C-FF74-4196-B012-DB8F8DF59847}"/>
              </a:ext>
            </a:extLst>
          </p:cNvPr>
          <p:cNvCxnSpPr/>
          <p:nvPr/>
        </p:nvCxnSpPr>
        <p:spPr>
          <a:xfrm>
            <a:off x="1890346" y="1820008"/>
            <a:ext cx="34465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904C034-20E5-49B3-9A6F-F858C00D5DC8}"/>
              </a:ext>
            </a:extLst>
          </p:cNvPr>
          <p:cNvSpPr txBox="1"/>
          <p:nvPr/>
        </p:nvSpPr>
        <p:spPr>
          <a:xfrm>
            <a:off x="5495403" y="163534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err="1"/>
              <a:t>domHandler</a:t>
            </a:r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E4C2FC-96E6-4B0B-B080-519690C2B32F}"/>
              </a:ext>
            </a:extLst>
          </p:cNvPr>
          <p:cNvCxnSpPr/>
          <p:nvPr/>
        </p:nvCxnSpPr>
        <p:spPr>
          <a:xfrm>
            <a:off x="7089531" y="1822939"/>
            <a:ext cx="34465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0CA17FB-C541-4F42-9EB4-0C5D92772922}"/>
              </a:ext>
            </a:extLst>
          </p:cNvPr>
          <p:cNvSpPr/>
          <p:nvPr/>
        </p:nvSpPr>
        <p:spPr>
          <a:xfrm>
            <a:off x="6369841" y="587804"/>
            <a:ext cx="2936630" cy="4484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/>
              <a:t>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859E31-A5FB-4D62-8CEA-4BAC55B74968}"/>
              </a:ext>
            </a:extLst>
          </p:cNvPr>
          <p:cNvSpPr/>
          <p:nvPr/>
        </p:nvSpPr>
        <p:spPr>
          <a:xfrm>
            <a:off x="9508695" y="579012"/>
            <a:ext cx="492369" cy="448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+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7272CE-10D2-4CAD-BEFF-1F118E4C1F98}"/>
              </a:ext>
            </a:extLst>
          </p:cNvPr>
          <p:cNvSpPr/>
          <p:nvPr/>
        </p:nvSpPr>
        <p:spPr>
          <a:xfrm>
            <a:off x="10132948" y="579012"/>
            <a:ext cx="492369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FB4944-C0A7-45ED-A768-C02109CB910C}"/>
              </a:ext>
            </a:extLst>
          </p:cNvPr>
          <p:cNvSpPr txBox="1"/>
          <p:nvPr/>
        </p:nvSpPr>
        <p:spPr>
          <a:xfrm>
            <a:off x="6369841" y="3141891"/>
            <a:ext cx="131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&lt;Counter /&gt;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E51CD8-5F77-4608-8CDC-DB4148DFD8EC}"/>
              </a:ext>
            </a:extLst>
          </p:cNvPr>
          <p:cNvSpPr txBox="1"/>
          <p:nvPr/>
        </p:nvSpPr>
        <p:spPr>
          <a:xfrm>
            <a:off x="6369840" y="3603648"/>
            <a:ext cx="131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&lt;Counter /&gt;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845A18-2E83-4F4B-8111-20DBD98AEA6A}"/>
              </a:ext>
            </a:extLst>
          </p:cNvPr>
          <p:cNvSpPr txBox="1"/>
          <p:nvPr/>
        </p:nvSpPr>
        <p:spPr>
          <a:xfrm>
            <a:off x="6369839" y="4064924"/>
            <a:ext cx="131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&lt;Counter /&gt;</a:t>
            </a:r>
          </a:p>
        </p:txBody>
      </p:sp>
    </p:spTree>
    <p:extLst>
      <p:ext uri="{BB962C8B-B14F-4D97-AF65-F5344CB8AC3E}">
        <p14:creationId xmlns:p14="http://schemas.microsoft.com/office/powerpoint/2010/main" val="3823436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6225E8D-C253-46F1-B13C-943C5E54B4A8}"/>
              </a:ext>
            </a:extLst>
          </p:cNvPr>
          <p:cNvSpPr/>
          <p:nvPr/>
        </p:nvSpPr>
        <p:spPr>
          <a:xfrm>
            <a:off x="4353658" y="1323242"/>
            <a:ext cx="3484684" cy="42115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/>
              <a:t>REACT COMPONENT</a:t>
            </a:r>
          </a:p>
          <a:p>
            <a:pPr algn="ctr"/>
            <a:endParaRPr lang="en-IN" sz="2400" dirty="0"/>
          </a:p>
          <a:p>
            <a:pPr algn="ctr"/>
            <a:r>
              <a:rPr lang="en-IN" sz="2400" dirty="0">
                <a:solidFill>
                  <a:srgbClr val="FF0000"/>
                </a:solidFill>
              </a:rPr>
              <a:t>VIEW (UI) – JSX*</a:t>
            </a:r>
          </a:p>
          <a:p>
            <a:pPr algn="ctr"/>
            <a:endParaRPr lang="en-IN" sz="2400" dirty="0"/>
          </a:p>
          <a:p>
            <a:pPr algn="ctr"/>
            <a:r>
              <a:rPr lang="en-IN" sz="2400" dirty="0"/>
              <a:t>STYLE (CSS) – JSX / CSS</a:t>
            </a:r>
          </a:p>
          <a:p>
            <a:pPr algn="ctr"/>
            <a:endParaRPr lang="en-IN" sz="2400" dirty="0"/>
          </a:p>
          <a:p>
            <a:pPr algn="ctr"/>
            <a:r>
              <a:rPr lang="en-IN" sz="2400" dirty="0"/>
              <a:t>DATA (Inside) – State </a:t>
            </a:r>
          </a:p>
          <a:p>
            <a:pPr algn="ctr"/>
            <a:r>
              <a:rPr lang="en-IN" sz="2400" dirty="0"/>
              <a:t>DATA (Outside) – Props</a:t>
            </a:r>
          </a:p>
          <a:p>
            <a:pPr algn="ctr"/>
            <a:endParaRPr lang="en-IN" sz="2400" dirty="0"/>
          </a:p>
          <a:p>
            <a:pPr algn="ctr"/>
            <a:r>
              <a:rPr lang="en-IN" sz="2400" dirty="0"/>
              <a:t>BEHAVIOR – Methods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78CB5D-C43E-4819-9F4F-4B5BAC2E7944}"/>
              </a:ext>
            </a:extLst>
          </p:cNvPr>
          <p:cNvSpPr/>
          <p:nvPr/>
        </p:nvSpPr>
        <p:spPr>
          <a:xfrm>
            <a:off x="9056077" y="483577"/>
            <a:ext cx="2760785" cy="142435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BROWSER (Client Side)</a:t>
            </a:r>
          </a:p>
          <a:p>
            <a:pPr algn="ctr"/>
            <a:endParaRPr lang="en-IN"/>
          </a:p>
          <a:p>
            <a:pPr algn="ctr"/>
            <a:r>
              <a:rPr lang="en-IN" sz="2000" b="1"/>
              <a:t>REACTDOM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9A252D-F74E-4D4E-BA9B-DDA05D9F8A79}"/>
              </a:ext>
            </a:extLst>
          </p:cNvPr>
          <p:cNvCxnSpPr/>
          <p:nvPr/>
        </p:nvCxnSpPr>
        <p:spPr>
          <a:xfrm flipV="1">
            <a:off x="7838342" y="1195754"/>
            <a:ext cx="1217735" cy="223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B5FED58-49ED-4A3F-BBDA-EEF357B3338D}"/>
              </a:ext>
            </a:extLst>
          </p:cNvPr>
          <p:cNvSpPr txBox="1"/>
          <p:nvPr/>
        </p:nvSpPr>
        <p:spPr>
          <a:xfrm>
            <a:off x="5608398" y="953910"/>
            <a:ext cx="975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REACTJS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72BCBD-E776-427A-A224-213C364AEB35}"/>
              </a:ext>
            </a:extLst>
          </p:cNvPr>
          <p:cNvSpPr/>
          <p:nvPr/>
        </p:nvSpPr>
        <p:spPr>
          <a:xfrm>
            <a:off x="9056076" y="4822580"/>
            <a:ext cx="2760785" cy="142435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Node JS App (Server Side)</a:t>
            </a:r>
          </a:p>
          <a:p>
            <a:pPr algn="ctr"/>
            <a:endParaRPr lang="en-IN" sz="1600"/>
          </a:p>
          <a:p>
            <a:pPr algn="ctr"/>
            <a:r>
              <a:rPr lang="en-IN" sz="2000" b="1"/>
              <a:t>REACTDOMSERVER</a:t>
            </a:r>
            <a:endParaRPr lang="en-IN" sz="2400" b="1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6EB884-993C-48C0-8C3E-4AEB7E62C9C5}"/>
              </a:ext>
            </a:extLst>
          </p:cNvPr>
          <p:cNvCxnSpPr>
            <a:endCxn id="8" idx="1"/>
          </p:cNvCxnSpPr>
          <p:nvPr/>
        </p:nvCxnSpPr>
        <p:spPr>
          <a:xfrm>
            <a:off x="7838342" y="3429000"/>
            <a:ext cx="1217734" cy="2105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77EF7C2-EEAF-40C0-B1C6-406701E73914}"/>
              </a:ext>
            </a:extLst>
          </p:cNvPr>
          <p:cNvSpPr/>
          <p:nvPr/>
        </p:nvSpPr>
        <p:spPr>
          <a:xfrm>
            <a:off x="375138" y="4822580"/>
            <a:ext cx="2760785" cy="142435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Mobile Application</a:t>
            </a:r>
          </a:p>
          <a:p>
            <a:pPr algn="ctr"/>
            <a:endParaRPr lang="en-IN" sz="1600"/>
          </a:p>
          <a:p>
            <a:pPr algn="ctr"/>
            <a:r>
              <a:rPr lang="en-IN" sz="2000" b="1"/>
              <a:t>REACTNATIVE</a:t>
            </a:r>
            <a:endParaRPr lang="en-IN" sz="2400" b="1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A096402-6CDE-4E1D-89CD-87B021D3F1D5}"/>
              </a:ext>
            </a:extLst>
          </p:cNvPr>
          <p:cNvCxnSpPr>
            <a:endCxn id="12" idx="3"/>
          </p:cNvCxnSpPr>
          <p:nvPr/>
        </p:nvCxnSpPr>
        <p:spPr>
          <a:xfrm flipH="1">
            <a:off x="3135923" y="3429000"/>
            <a:ext cx="1217735" cy="2105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5753A39-9F82-4025-AE1E-DD4B0290FD22}"/>
              </a:ext>
            </a:extLst>
          </p:cNvPr>
          <p:cNvSpPr/>
          <p:nvPr/>
        </p:nvSpPr>
        <p:spPr>
          <a:xfrm>
            <a:off x="375137" y="483577"/>
            <a:ext cx="2760785" cy="142435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Desktop Application</a:t>
            </a:r>
          </a:p>
          <a:p>
            <a:pPr algn="ctr"/>
            <a:r>
              <a:rPr lang="en-IN" dirty="0"/>
              <a:t>(Cross Platform)</a:t>
            </a:r>
          </a:p>
          <a:p>
            <a:pPr algn="ctr"/>
            <a:endParaRPr lang="en-IN" sz="1600" dirty="0"/>
          </a:p>
          <a:p>
            <a:pPr algn="ctr"/>
            <a:r>
              <a:rPr lang="en-IN" sz="2000" b="1" dirty="0"/>
              <a:t>ELECTRON JS</a:t>
            </a:r>
            <a:endParaRPr lang="en-IN" sz="2400" b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73C1DB2-E115-4819-B4D6-6F5302ED0A50}"/>
              </a:ext>
            </a:extLst>
          </p:cNvPr>
          <p:cNvCxnSpPr>
            <a:endCxn id="14" idx="3"/>
          </p:cNvCxnSpPr>
          <p:nvPr/>
        </p:nvCxnSpPr>
        <p:spPr>
          <a:xfrm flipH="1" flipV="1">
            <a:off x="3135922" y="1195754"/>
            <a:ext cx="1217736" cy="223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224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7C5529-E53D-4F0C-B852-BBF6A0C89412}"/>
              </a:ext>
            </a:extLst>
          </p:cNvPr>
          <p:cNvSpPr/>
          <p:nvPr/>
        </p:nvSpPr>
        <p:spPr>
          <a:xfrm>
            <a:off x="2435629" y="2252749"/>
            <a:ext cx="5320145" cy="39152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FDD528-181D-4CDA-B58B-F9AC35AF4A8E}"/>
              </a:ext>
            </a:extLst>
          </p:cNvPr>
          <p:cNvSpPr/>
          <p:nvPr/>
        </p:nvSpPr>
        <p:spPr>
          <a:xfrm>
            <a:off x="2568632" y="2410691"/>
            <a:ext cx="5045826" cy="42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NAVIGATION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C0CA26-F08A-4534-9630-E3AD93DFA0A9}"/>
              </a:ext>
            </a:extLst>
          </p:cNvPr>
          <p:cNvSpPr/>
          <p:nvPr/>
        </p:nvSpPr>
        <p:spPr>
          <a:xfrm>
            <a:off x="2568632" y="2934393"/>
            <a:ext cx="1429789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SIDE NAVIGATION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EFE998-5CDD-4AEA-920B-2B25D7991F07}"/>
              </a:ext>
            </a:extLst>
          </p:cNvPr>
          <p:cNvSpPr/>
          <p:nvPr/>
        </p:nvSpPr>
        <p:spPr>
          <a:xfrm>
            <a:off x="4081549" y="2934393"/>
            <a:ext cx="3530140" cy="1213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LIST AREA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F7149C-98A2-4B3C-BD01-56E952220B2F}"/>
              </a:ext>
            </a:extLst>
          </p:cNvPr>
          <p:cNvSpPr/>
          <p:nvPr/>
        </p:nvSpPr>
        <p:spPr>
          <a:xfrm>
            <a:off x="4081549" y="4247804"/>
            <a:ext cx="3530140" cy="1246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DETAILS AREA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814D34-2690-40C2-B59D-BE3316235997}"/>
              </a:ext>
            </a:extLst>
          </p:cNvPr>
          <p:cNvSpPr/>
          <p:nvPr/>
        </p:nvSpPr>
        <p:spPr>
          <a:xfrm>
            <a:off x="2568632" y="5594466"/>
            <a:ext cx="5045826" cy="42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STATUS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0A0EB2-91A7-4F77-BEDE-C02F2C707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Composite UI Pattern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9C2ADE-F54A-4C3C-A552-67FE99BB1C19}"/>
              </a:ext>
            </a:extLst>
          </p:cNvPr>
          <p:cNvSpPr/>
          <p:nvPr/>
        </p:nvSpPr>
        <p:spPr>
          <a:xfrm>
            <a:off x="7863839" y="2252749"/>
            <a:ext cx="1720735" cy="391529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ADVER.</a:t>
            </a:r>
          </a:p>
        </p:txBody>
      </p:sp>
    </p:spTree>
    <p:extLst>
      <p:ext uri="{BB962C8B-B14F-4D97-AF65-F5344CB8AC3E}">
        <p14:creationId xmlns:p14="http://schemas.microsoft.com/office/powerpoint/2010/main" val="1441749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2250</Words>
  <Application>Microsoft Office PowerPoint</Application>
  <PresentationFormat>Widescreen</PresentationFormat>
  <Paragraphs>539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-apple-system</vt:lpstr>
      <vt:lpstr>Arial</vt:lpstr>
      <vt:lpstr>Calibri</vt:lpstr>
      <vt:lpstr>Calibri Light</vt:lpstr>
      <vt:lpstr>charter</vt:lpstr>
      <vt:lpstr>Google Sans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Library vs Framework</vt:lpstr>
      <vt:lpstr>JavaScript Full Stack Application</vt:lpstr>
      <vt:lpstr>PowerPoint Presentation</vt:lpstr>
      <vt:lpstr>PowerPoint Presentation</vt:lpstr>
      <vt:lpstr>Composite UI Pattern</vt:lpstr>
      <vt:lpstr>PowerPoint Presentation</vt:lpstr>
      <vt:lpstr>Installation</vt:lpstr>
      <vt:lpstr>Creating React Application</vt:lpstr>
      <vt:lpstr>How Browser Renders a Web Page?</vt:lpstr>
      <vt:lpstr>Solution – Virtual DOM</vt:lpstr>
      <vt:lpstr>Virtual DOM</vt:lpstr>
      <vt:lpstr>PowerPoint Presentation</vt:lpstr>
      <vt:lpstr>Rules to Follow</vt:lpstr>
      <vt:lpstr>Methods &amp; Properties in React Component</vt:lpstr>
      <vt:lpstr>Methods &amp; Properties in React Component</vt:lpstr>
      <vt:lpstr>Lifecycle Methods</vt:lpstr>
      <vt:lpstr>SyntheticEvent Object</vt:lpstr>
      <vt:lpstr>SyntheticEvent object attributes</vt:lpstr>
      <vt:lpstr>prop-types</vt:lpstr>
      <vt:lpstr>Error Boundaries</vt:lpstr>
      <vt:lpstr>Create an Error Boundary</vt:lpstr>
      <vt:lpstr>Hooks</vt:lpstr>
      <vt:lpstr>PowerPoint Presentation</vt:lpstr>
      <vt:lpstr>Secure Application</vt:lpstr>
      <vt:lpstr>PowerPoint Presentation</vt:lpstr>
      <vt:lpstr>HOC (Higher Order Components)</vt:lpstr>
      <vt:lpstr>PowerPoint Presentation</vt:lpstr>
      <vt:lpstr>PowerPoint Presentation</vt:lpstr>
      <vt:lpstr>PowerPoint Presentation</vt:lpstr>
      <vt:lpstr>PowerPoint Presentation</vt:lpstr>
      <vt:lpstr>Contact Me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Manish Sharma</dc:creator>
  <cp:lastModifiedBy>Manish Sharma</cp:lastModifiedBy>
  <cp:revision>4</cp:revision>
  <dcterms:created xsi:type="dcterms:W3CDTF">2021-05-11T03:47:06Z</dcterms:created>
  <dcterms:modified xsi:type="dcterms:W3CDTF">2021-08-07T11:10:05Z</dcterms:modified>
</cp:coreProperties>
</file>

<file path=docProps/thumbnail.jpeg>
</file>